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1.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2.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3.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4.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media/audio1.bin" ContentType="audio/unknown"/>
  <Override PartName="/ppt/media/audio2.bin" ContentType="audio/unknown"/>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tags/tag10.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142" r:id="rId2"/>
    <p:sldMasterId id="2147484154" r:id="rId3"/>
    <p:sldMasterId id="2147484166" r:id="rId4"/>
    <p:sldMasterId id="2147484178" r:id="rId5"/>
    <p:sldMasterId id="2147484190" r:id="rId6"/>
    <p:sldMasterId id="2147484202" r:id="rId7"/>
    <p:sldMasterId id="2147484214" r:id="rId8"/>
    <p:sldMasterId id="2147484227" r:id="rId9"/>
    <p:sldMasterId id="2147484240" r:id="rId10"/>
    <p:sldMasterId id="2147484266" r:id="rId11"/>
    <p:sldMasterId id="2147484278" r:id="rId12"/>
    <p:sldMasterId id="2147484302" r:id="rId13"/>
    <p:sldMasterId id="2147484326" r:id="rId14"/>
    <p:sldMasterId id="2147484339" r:id="rId15"/>
  </p:sldMasterIdLst>
  <p:notesMasterIdLst>
    <p:notesMasterId r:id="rId160"/>
  </p:notesMasterIdLst>
  <p:handoutMasterIdLst>
    <p:handoutMasterId r:id="rId161"/>
  </p:handoutMasterIdLst>
  <p:sldIdLst>
    <p:sldId id="810" r:id="rId16"/>
    <p:sldId id="908" r:id="rId17"/>
    <p:sldId id="909" r:id="rId18"/>
    <p:sldId id="910" r:id="rId19"/>
    <p:sldId id="912" r:id="rId20"/>
    <p:sldId id="907" r:id="rId21"/>
    <p:sldId id="925" r:id="rId22"/>
    <p:sldId id="924" r:id="rId23"/>
    <p:sldId id="845" r:id="rId24"/>
    <p:sldId id="902" r:id="rId25"/>
    <p:sldId id="891" r:id="rId26"/>
    <p:sldId id="858" r:id="rId27"/>
    <p:sldId id="892" r:id="rId28"/>
    <p:sldId id="859" r:id="rId29"/>
    <p:sldId id="860" r:id="rId30"/>
    <p:sldId id="861" r:id="rId31"/>
    <p:sldId id="862" r:id="rId32"/>
    <p:sldId id="868" r:id="rId33"/>
    <p:sldId id="863" r:id="rId34"/>
    <p:sldId id="900" r:id="rId35"/>
    <p:sldId id="864" r:id="rId36"/>
    <p:sldId id="865" r:id="rId37"/>
    <p:sldId id="846" r:id="rId38"/>
    <p:sldId id="848" r:id="rId39"/>
    <p:sldId id="849" r:id="rId40"/>
    <p:sldId id="851" r:id="rId41"/>
    <p:sldId id="854" r:id="rId42"/>
    <p:sldId id="855" r:id="rId43"/>
    <p:sldId id="926" r:id="rId44"/>
    <p:sldId id="638" r:id="rId45"/>
    <p:sldId id="786" r:id="rId46"/>
    <p:sldId id="787" r:id="rId47"/>
    <p:sldId id="895" r:id="rId48"/>
    <p:sldId id="788" r:id="rId49"/>
    <p:sldId id="789" r:id="rId50"/>
    <p:sldId id="896" r:id="rId51"/>
    <p:sldId id="893" r:id="rId52"/>
    <p:sldId id="790" r:id="rId53"/>
    <p:sldId id="791" r:id="rId54"/>
    <p:sldId id="897" r:id="rId55"/>
    <p:sldId id="792" r:id="rId56"/>
    <p:sldId id="894" r:id="rId57"/>
    <p:sldId id="793" r:id="rId58"/>
    <p:sldId id="794" r:id="rId59"/>
    <p:sldId id="901" r:id="rId60"/>
    <p:sldId id="795" r:id="rId61"/>
    <p:sldId id="796" r:id="rId62"/>
    <p:sldId id="797" r:id="rId63"/>
    <p:sldId id="914" r:id="rId64"/>
    <p:sldId id="804" r:id="rId65"/>
    <p:sldId id="805" r:id="rId66"/>
    <p:sldId id="806" r:id="rId67"/>
    <p:sldId id="807" r:id="rId68"/>
    <p:sldId id="808" r:id="rId69"/>
    <p:sldId id="809" r:id="rId70"/>
    <p:sldId id="595" r:id="rId71"/>
    <p:sldId id="915" r:id="rId72"/>
    <p:sldId id="655" r:id="rId73"/>
    <p:sldId id="656" r:id="rId74"/>
    <p:sldId id="660" r:id="rId75"/>
    <p:sldId id="661" r:id="rId76"/>
    <p:sldId id="662" r:id="rId77"/>
    <p:sldId id="657" r:id="rId78"/>
    <p:sldId id="658" r:id="rId79"/>
    <p:sldId id="659" r:id="rId80"/>
    <p:sldId id="663" r:id="rId81"/>
    <p:sldId id="664" r:id="rId82"/>
    <p:sldId id="903" r:id="rId83"/>
    <p:sldId id="916" r:id="rId84"/>
    <p:sldId id="665" r:id="rId85"/>
    <p:sldId id="645" r:id="rId86"/>
    <p:sldId id="814" r:id="rId87"/>
    <p:sldId id="730" r:id="rId88"/>
    <p:sldId id="729" r:id="rId89"/>
    <p:sldId id="731" r:id="rId90"/>
    <p:sldId id="732" r:id="rId91"/>
    <p:sldId id="733" r:id="rId92"/>
    <p:sldId id="734" r:id="rId93"/>
    <p:sldId id="735" r:id="rId94"/>
    <p:sldId id="736" r:id="rId95"/>
    <p:sldId id="737" r:id="rId96"/>
    <p:sldId id="738" r:id="rId97"/>
    <p:sldId id="739" r:id="rId98"/>
    <p:sldId id="740" r:id="rId99"/>
    <p:sldId id="871" r:id="rId100"/>
    <p:sldId id="872" r:id="rId101"/>
    <p:sldId id="873" r:id="rId102"/>
    <p:sldId id="874" r:id="rId103"/>
    <p:sldId id="875" r:id="rId104"/>
    <p:sldId id="876" r:id="rId105"/>
    <p:sldId id="828" r:id="rId106"/>
    <p:sldId id="877" r:id="rId107"/>
    <p:sldId id="829" r:id="rId108"/>
    <p:sldId id="878" r:id="rId109"/>
    <p:sldId id="832" r:id="rId110"/>
    <p:sldId id="833" r:id="rId111"/>
    <p:sldId id="879" r:id="rId112"/>
    <p:sldId id="836" r:id="rId113"/>
    <p:sldId id="880" r:id="rId114"/>
    <p:sldId id="837" r:id="rId115"/>
    <p:sldId id="927" r:id="rId116"/>
    <p:sldId id="841" r:id="rId117"/>
    <p:sldId id="881" r:id="rId118"/>
    <p:sldId id="842" r:id="rId119"/>
    <p:sldId id="882" r:id="rId120"/>
    <p:sldId id="928" r:id="rId121"/>
    <p:sldId id="884" r:id="rId122"/>
    <p:sldId id="825" r:id="rId123"/>
    <p:sldId id="869" r:id="rId124"/>
    <p:sldId id="826" r:id="rId125"/>
    <p:sldId id="827" r:id="rId126"/>
    <p:sldId id="830" r:id="rId127"/>
    <p:sldId id="831" r:id="rId128"/>
    <p:sldId id="834" r:id="rId129"/>
    <p:sldId id="835" r:id="rId130"/>
    <p:sldId id="838" r:id="rId131"/>
    <p:sldId id="839" r:id="rId132"/>
    <p:sldId id="840" r:id="rId133"/>
    <p:sldId id="843" r:id="rId134"/>
    <p:sldId id="819" r:id="rId135"/>
    <p:sldId id="820" r:id="rId136"/>
    <p:sldId id="821" r:id="rId137"/>
    <p:sldId id="822" r:id="rId138"/>
    <p:sldId id="883" r:id="rId139"/>
    <p:sldId id="823" r:id="rId140"/>
    <p:sldId id="870" r:id="rId141"/>
    <p:sldId id="824" r:id="rId142"/>
    <p:sldId id="885" r:id="rId143"/>
    <p:sldId id="750" r:id="rId144"/>
    <p:sldId id="886" r:id="rId145"/>
    <p:sldId id="890" r:id="rId146"/>
    <p:sldId id="751" r:id="rId147"/>
    <p:sldId id="752" r:id="rId148"/>
    <p:sldId id="754" r:id="rId149"/>
    <p:sldId id="755" r:id="rId150"/>
    <p:sldId id="917" r:id="rId151"/>
    <p:sldId id="918" r:id="rId152"/>
    <p:sldId id="919" r:id="rId153"/>
    <p:sldId id="920" r:id="rId154"/>
    <p:sldId id="921" r:id="rId155"/>
    <p:sldId id="922" r:id="rId156"/>
    <p:sldId id="923" r:id="rId157"/>
    <p:sldId id="575" r:id="rId158"/>
    <p:sldId id="889" r:id="rId159"/>
  </p:sldIdLst>
  <p:sldSz cx="9144000" cy="6858000" type="screen4x3"/>
  <p:notesSz cx="6807200" cy="9939338"/>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FF33"/>
    <a:srgbClr val="66FFCC"/>
    <a:srgbClr val="66FFFF"/>
    <a:srgbClr val="FF0000"/>
    <a:srgbClr val="FFFF99"/>
    <a:srgbClr val="FFFFBD"/>
    <a:srgbClr val="FFCCFF"/>
    <a:srgbClr val="000000"/>
    <a:srgbClr val="7DAD21"/>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24" autoAdjust="0"/>
  </p:normalViewPr>
  <p:slideViewPr>
    <p:cSldViewPr>
      <p:cViewPr varScale="1">
        <p:scale>
          <a:sx n="80" d="100"/>
          <a:sy n="80" d="100"/>
        </p:scale>
        <p:origin x="-159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60"/>
    </p:cViewPr>
  </p:sorterViewPr>
  <p:notesViewPr>
    <p:cSldViewPr>
      <p:cViewPr varScale="1">
        <p:scale>
          <a:sx n="60" d="100"/>
          <a:sy n="60" d="100"/>
        </p:scale>
        <p:origin x="-2490" y="-7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slide" Target="slides/slide118.xml"/><Relationship Id="rId138" Type="http://schemas.openxmlformats.org/officeDocument/2006/relationships/slide" Target="slides/slide123.xml"/><Relationship Id="rId154" Type="http://schemas.openxmlformats.org/officeDocument/2006/relationships/slide" Target="slides/slide139.xml"/><Relationship Id="rId159" Type="http://schemas.openxmlformats.org/officeDocument/2006/relationships/slide" Target="slides/slide144.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28" Type="http://schemas.openxmlformats.org/officeDocument/2006/relationships/slide" Target="slides/slide113.xml"/><Relationship Id="rId144" Type="http://schemas.openxmlformats.org/officeDocument/2006/relationships/slide" Target="slides/slide129.xml"/><Relationship Id="rId149" Type="http://schemas.openxmlformats.org/officeDocument/2006/relationships/slide" Target="slides/slide134.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slide" Target="slides/slide80.xml"/><Relationship Id="rId160" Type="http://schemas.openxmlformats.org/officeDocument/2006/relationships/notesMaster" Target="notesMasters/notesMaster1.xml"/><Relationship Id="rId165" Type="http://schemas.openxmlformats.org/officeDocument/2006/relationships/tableStyles" Target="tableStyles.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113" Type="http://schemas.openxmlformats.org/officeDocument/2006/relationships/slide" Target="slides/slide98.xml"/><Relationship Id="rId118" Type="http://schemas.openxmlformats.org/officeDocument/2006/relationships/slide" Target="slides/slide103.xml"/><Relationship Id="rId134" Type="http://schemas.openxmlformats.org/officeDocument/2006/relationships/slide" Target="slides/slide119.xml"/><Relationship Id="rId139" Type="http://schemas.openxmlformats.org/officeDocument/2006/relationships/slide" Target="slides/slide124.xml"/><Relationship Id="rId80" Type="http://schemas.openxmlformats.org/officeDocument/2006/relationships/slide" Target="slides/slide65.xml"/><Relationship Id="rId85" Type="http://schemas.openxmlformats.org/officeDocument/2006/relationships/slide" Target="slides/slide70.xml"/><Relationship Id="rId150" Type="http://schemas.openxmlformats.org/officeDocument/2006/relationships/slide" Target="slides/slide135.xml"/><Relationship Id="rId155" Type="http://schemas.openxmlformats.org/officeDocument/2006/relationships/slide" Target="slides/slide140.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124" Type="http://schemas.openxmlformats.org/officeDocument/2006/relationships/slide" Target="slides/slide109.xml"/><Relationship Id="rId129" Type="http://schemas.openxmlformats.org/officeDocument/2006/relationships/slide" Target="slides/slide114.xml"/><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40" Type="http://schemas.openxmlformats.org/officeDocument/2006/relationships/slide" Target="slides/slide125.xml"/><Relationship Id="rId145" Type="http://schemas.openxmlformats.org/officeDocument/2006/relationships/slide" Target="slides/slide130.xml"/><Relationship Id="rId161" Type="http://schemas.openxmlformats.org/officeDocument/2006/relationships/handoutMaster" Target="handoutMasters/handoutMaster1.xml"/><Relationship Id="rId16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slide" Target="slides/slide91.xml"/><Relationship Id="rId114" Type="http://schemas.openxmlformats.org/officeDocument/2006/relationships/slide" Target="slides/slide99.xml"/><Relationship Id="rId119" Type="http://schemas.openxmlformats.org/officeDocument/2006/relationships/slide" Target="slides/slide104.xml"/><Relationship Id="rId127" Type="http://schemas.openxmlformats.org/officeDocument/2006/relationships/slide" Target="slides/slide11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130" Type="http://schemas.openxmlformats.org/officeDocument/2006/relationships/slide" Target="slides/slide115.xml"/><Relationship Id="rId135" Type="http://schemas.openxmlformats.org/officeDocument/2006/relationships/slide" Target="slides/slide120.xml"/><Relationship Id="rId143" Type="http://schemas.openxmlformats.org/officeDocument/2006/relationships/slide" Target="slides/slide128.xml"/><Relationship Id="rId148" Type="http://schemas.openxmlformats.org/officeDocument/2006/relationships/slide" Target="slides/slide133.xml"/><Relationship Id="rId151" Type="http://schemas.openxmlformats.org/officeDocument/2006/relationships/slide" Target="slides/slide136.xml"/><Relationship Id="rId156" Type="http://schemas.openxmlformats.org/officeDocument/2006/relationships/slide" Target="slides/slide141.xml"/><Relationship Id="rId16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slide" Target="slides/slide105.xml"/><Relationship Id="rId125" Type="http://schemas.openxmlformats.org/officeDocument/2006/relationships/slide" Target="slides/slide110.xml"/><Relationship Id="rId141" Type="http://schemas.openxmlformats.org/officeDocument/2006/relationships/slide" Target="slides/slide126.xml"/><Relationship Id="rId146" Type="http://schemas.openxmlformats.org/officeDocument/2006/relationships/slide" Target="slides/slide13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16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 Id="rId131" Type="http://schemas.openxmlformats.org/officeDocument/2006/relationships/slide" Target="slides/slide116.xml"/><Relationship Id="rId136" Type="http://schemas.openxmlformats.org/officeDocument/2006/relationships/slide" Target="slides/slide121.xml"/><Relationship Id="rId157" Type="http://schemas.openxmlformats.org/officeDocument/2006/relationships/slide" Target="slides/slide142.xml"/><Relationship Id="rId61" Type="http://schemas.openxmlformats.org/officeDocument/2006/relationships/slide" Target="slides/slide46.xml"/><Relationship Id="rId82" Type="http://schemas.openxmlformats.org/officeDocument/2006/relationships/slide" Target="slides/slide67.xml"/><Relationship Id="rId152" Type="http://schemas.openxmlformats.org/officeDocument/2006/relationships/slide" Target="slides/slide13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26" Type="http://schemas.openxmlformats.org/officeDocument/2006/relationships/slide" Target="slides/slide111.xml"/><Relationship Id="rId147" Type="http://schemas.openxmlformats.org/officeDocument/2006/relationships/slide" Target="slides/slide13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slide" Target="slides/slide106.xml"/><Relationship Id="rId142" Type="http://schemas.openxmlformats.org/officeDocument/2006/relationships/slide" Target="slides/slide127.xml"/><Relationship Id="rId163"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137" Type="http://schemas.openxmlformats.org/officeDocument/2006/relationships/slide" Target="slides/slide122.xml"/><Relationship Id="rId158" Type="http://schemas.openxmlformats.org/officeDocument/2006/relationships/slide" Target="slides/slide143.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slide" Target="slides/slide117.xml"/><Relationship Id="rId153" Type="http://schemas.openxmlformats.org/officeDocument/2006/relationships/slide" Target="slides/slide138.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51361-74FD-421B-9810-E41898C109D9}" type="doc">
      <dgm:prSet loTypeId="urn:microsoft.com/office/officeart/2005/8/layout/radial5" loCatId="cycle" qsTypeId="urn:microsoft.com/office/officeart/2005/8/quickstyle/simple4" qsCatId="simple" csTypeId="urn:microsoft.com/office/officeart/2005/8/colors/colorful1#1" csCatId="colorful" phldr="1"/>
      <dgm:spPr/>
      <dgm:t>
        <a:bodyPr/>
        <a:lstStyle/>
        <a:p>
          <a:endParaRPr lang="en-MY"/>
        </a:p>
      </dgm:t>
    </dgm:pt>
    <dgm:pt modelId="{E87B35D5-D07F-4D39-A151-9D50AE82D9FE}">
      <dgm:prSet phldrT="[Text]" custT="1"/>
      <dgm:spPr/>
      <dgm:t>
        <a:bodyPr/>
        <a:lstStyle/>
        <a:p>
          <a:r>
            <a:rPr lang="en-US" sz="1600" b="1" dirty="0"/>
            <a:t>TAKLIMAT</a:t>
          </a:r>
          <a:endParaRPr lang="en-MY" sz="1600" b="1" dirty="0"/>
        </a:p>
      </dgm:t>
    </dgm:pt>
    <dgm:pt modelId="{260F7795-C9C0-4855-B403-73DD5503A053}" type="parTrans" cxnId="{A04C9069-16CE-4CE2-8AD5-F091E9FA80D6}">
      <dgm:prSet/>
      <dgm:spPr/>
      <dgm:t>
        <a:bodyPr/>
        <a:lstStyle/>
        <a:p>
          <a:endParaRPr lang="en-MY" sz="1600" b="1"/>
        </a:p>
      </dgm:t>
    </dgm:pt>
    <dgm:pt modelId="{F6EF8F98-ADB5-489B-AED1-70999C01CE54}" type="sibTrans" cxnId="{A04C9069-16CE-4CE2-8AD5-F091E9FA80D6}">
      <dgm:prSet/>
      <dgm:spPr/>
      <dgm:t>
        <a:bodyPr/>
        <a:lstStyle/>
        <a:p>
          <a:endParaRPr lang="en-MY" sz="1600" b="1"/>
        </a:p>
      </dgm:t>
    </dgm:pt>
    <dgm:pt modelId="{0AB5009F-10EA-4F63-AF9D-A42DB5876DC8}">
      <dgm:prSet phldrT="[Text]" custT="1"/>
      <dgm:spPr/>
      <dgm:t>
        <a:bodyPr/>
        <a:lstStyle/>
        <a:p>
          <a:r>
            <a:rPr lang="en-US" sz="1600" b="1" dirty="0"/>
            <a:t>BHG. 1 </a:t>
          </a:r>
          <a:r>
            <a:rPr lang="en-US" sz="2400" b="1" dirty="0"/>
            <a:t>PENGENALAN</a:t>
          </a:r>
          <a:endParaRPr lang="en-MY" sz="2400" b="1" dirty="0"/>
        </a:p>
      </dgm:t>
    </dgm:pt>
    <dgm:pt modelId="{3581A221-67C2-4936-B578-7E2D64E027AE}" type="parTrans" cxnId="{AB04246C-CC25-4770-A9EF-1B8A0BB617D9}">
      <dgm:prSet custT="1"/>
      <dgm:spPr/>
      <dgm:t>
        <a:bodyPr/>
        <a:lstStyle/>
        <a:p>
          <a:endParaRPr lang="en-MY" sz="1600" b="1"/>
        </a:p>
      </dgm:t>
    </dgm:pt>
    <dgm:pt modelId="{3E31EF76-E267-40E2-B772-792C0ED7EF38}" type="sibTrans" cxnId="{AB04246C-CC25-4770-A9EF-1B8A0BB617D9}">
      <dgm:prSet/>
      <dgm:spPr/>
      <dgm:t>
        <a:bodyPr/>
        <a:lstStyle/>
        <a:p>
          <a:endParaRPr lang="en-MY" sz="1600" b="1"/>
        </a:p>
      </dgm:t>
    </dgm:pt>
    <dgm:pt modelId="{1C1FD995-78F8-4637-A2A3-848F6C9B2AAE}">
      <dgm:prSet phldrT="[Text]" custT="1"/>
      <dgm:spPr/>
      <dgm:t>
        <a:bodyPr/>
        <a:lstStyle/>
        <a:p>
          <a:r>
            <a:rPr lang="en-US" sz="1600" b="1" dirty="0"/>
            <a:t>BHG. 2</a:t>
          </a:r>
        </a:p>
        <a:p>
          <a:r>
            <a:rPr lang="en-US" sz="2400" b="1" dirty="0"/>
            <a:t>SKT</a:t>
          </a:r>
          <a:endParaRPr lang="en-MY" sz="2400" b="1" dirty="0"/>
        </a:p>
      </dgm:t>
    </dgm:pt>
    <dgm:pt modelId="{7A0F17E7-0C46-402A-9E32-03814BC45765}" type="parTrans" cxnId="{172ADB45-7893-4B6F-91EA-F74C34AA666D}">
      <dgm:prSet custT="1"/>
      <dgm:spPr/>
      <dgm:t>
        <a:bodyPr/>
        <a:lstStyle/>
        <a:p>
          <a:endParaRPr lang="en-MY" sz="1600" b="1"/>
        </a:p>
      </dgm:t>
    </dgm:pt>
    <dgm:pt modelId="{8618CA72-355B-4084-9BE2-61EFCE59AD7D}" type="sibTrans" cxnId="{172ADB45-7893-4B6F-91EA-F74C34AA666D}">
      <dgm:prSet/>
      <dgm:spPr/>
      <dgm:t>
        <a:bodyPr/>
        <a:lstStyle/>
        <a:p>
          <a:endParaRPr lang="en-MY" sz="1600" b="1"/>
        </a:p>
      </dgm:t>
    </dgm:pt>
    <dgm:pt modelId="{8276E7FC-3F35-44B6-9CEB-F33A3C637F88}">
      <dgm:prSet phldrT="[Text]" custT="1"/>
      <dgm:spPr/>
      <dgm:t>
        <a:bodyPr/>
        <a:lstStyle/>
        <a:p>
          <a:r>
            <a:rPr lang="en-US" sz="1600" b="1" dirty="0"/>
            <a:t>BHG. 3</a:t>
          </a:r>
        </a:p>
        <a:p>
          <a:r>
            <a:rPr lang="en-US" sz="2400" b="1" dirty="0"/>
            <a:t>PYD/PPP/PPK/PPSM/KJ</a:t>
          </a:r>
          <a:endParaRPr lang="en-MY" sz="2400" b="1" dirty="0"/>
        </a:p>
      </dgm:t>
    </dgm:pt>
    <dgm:pt modelId="{7F56E0C8-05CE-4F3D-A5B4-9AFE04B6B7A0}" type="parTrans" cxnId="{CEA0B5E2-35A2-4B95-8D51-947FB8629A0A}">
      <dgm:prSet custT="1"/>
      <dgm:spPr/>
      <dgm:t>
        <a:bodyPr/>
        <a:lstStyle/>
        <a:p>
          <a:endParaRPr lang="en-MY" sz="1600" b="1"/>
        </a:p>
      </dgm:t>
    </dgm:pt>
    <dgm:pt modelId="{BD38DCB9-7F8E-4F0C-AA4A-50FAD8AAF0A7}" type="sibTrans" cxnId="{CEA0B5E2-35A2-4B95-8D51-947FB8629A0A}">
      <dgm:prSet/>
      <dgm:spPr/>
      <dgm:t>
        <a:bodyPr/>
        <a:lstStyle/>
        <a:p>
          <a:endParaRPr lang="en-MY" sz="1600" b="1"/>
        </a:p>
      </dgm:t>
    </dgm:pt>
    <dgm:pt modelId="{E54B68BA-6644-494C-9D5A-57EDFCAFDC1E}">
      <dgm:prSet phldrT="[Text]" custT="1"/>
      <dgm:spPr/>
      <dgm:t>
        <a:bodyPr/>
        <a:lstStyle/>
        <a:p>
          <a:r>
            <a:rPr lang="en-US" sz="1600" b="1" dirty="0"/>
            <a:t>BHG. 4</a:t>
          </a:r>
        </a:p>
        <a:p>
          <a:r>
            <a:rPr lang="en-US" sz="2400" b="1" dirty="0"/>
            <a:t>LNPT</a:t>
          </a:r>
          <a:endParaRPr lang="en-MY" sz="2400" b="1" dirty="0"/>
        </a:p>
      </dgm:t>
    </dgm:pt>
    <dgm:pt modelId="{7B99988D-A9F5-4C27-A601-FA0CA6F28F82}" type="parTrans" cxnId="{90AB2396-61A1-4607-A4B4-948A7C53816F}">
      <dgm:prSet custT="1"/>
      <dgm:spPr/>
      <dgm:t>
        <a:bodyPr/>
        <a:lstStyle/>
        <a:p>
          <a:endParaRPr lang="en-MY" sz="1600" b="1"/>
        </a:p>
      </dgm:t>
    </dgm:pt>
    <dgm:pt modelId="{E8BAE15E-6BE3-404F-8900-7DE56A021D02}" type="sibTrans" cxnId="{90AB2396-61A1-4607-A4B4-948A7C53816F}">
      <dgm:prSet/>
      <dgm:spPr/>
      <dgm:t>
        <a:bodyPr/>
        <a:lstStyle/>
        <a:p>
          <a:endParaRPr lang="en-MY" sz="1600" b="1"/>
        </a:p>
      </dgm:t>
    </dgm:pt>
    <dgm:pt modelId="{E22F02FC-2095-4618-80E5-810382250ED9}">
      <dgm:prSet custT="1"/>
      <dgm:spPr/>
      <dgm:t>
        <a:bodyPr/>
        <a:lstStyle/>
        <a:p>
          <a:r>
            <a:rPr lang="en-US" sz="1600" b="1" dirty="0"/>
            <a:t>BHG. 5</a:t>
          </a:r>
        </a:p>
        <a:p>
          <a:r>
            <a:rPr lang="en-US" sz="2400" b="1" dirty="0"/>
            <a:t>RUMUSAN</a:t>
          </a:r>
          <a:endParaRPr lang="en-MY" sz="2400" b="1" dirty="0"/>
        </a:p>
      </dgm:t>
    </dgm:pt>
    <dgm:pt modelId="{F9921996-D187-4395-8FBB-4AB5AD09BA4C}" type="parTrans" cxnId="{06C421A9-8A84-498F-9932-ED8C791981B0}">
      <dgm:prSet custT="1"/>
      <dgm:spPr/>
      <dgm:t>
        <a:bodyPr/>
        <a:lstStyle/>
        <a:p>
          <a:endParaRPr lang="en-MY" sz="1600" b="1"/>
        </a:p>
      </dgm:t>
    </dgm:pt>
    <dgm:pt modelId="{EEBE2CB0-A057-4AF1-B8ED-05B0553DA6BF}" type="sibTrans" cxnId="{06C421A9-8A84-498F-9932-ED8C791981B0}">
      <dgm:prSet/>
      <dgm:spPr/>
      <dgm:t>
        <a:bodyPr/>
        <a:lstStyle/>
        <a:p>
          <a:endParaRPr lang="en-MY" sz="1600" b="1"/>
        </a:p>
      </dgm:t>
    </dgm:pt>
    <dgm:pt modelId="{79239E29-E25F-4240-92B0-D1A1FD2864DD}" type="pres">
      <dgm:prSet presAssocID="{64A51361-74FD-421B-9810-E41898C109D9}" presName="Name0" presStyleCnt="0">
        <dgm:presLayoutVars>
          <dgm:chMax val="1"/>
          <dgm:dir/>
          <dgm:animLvl val="ctr"/>
          <dgm:resizeHandles val="exact"/>
        </dgm:presLayoutVars>
      </dgm:prSet>
      <dgm:spPr/>
      <dgm:t>
        <a:bodyPr/>
        <a:lstStyle/>
        <a:p>
          <a:endParaRPr lang="en-US"/>
        </a:p>
      </dgm:t>
    </dgm:pt>
    <dgm:pt modelId="{E7A62873-EB2A-465D-B65B-F61AAB355FF3}" type="pres">
      <dgm:prSet presAssocID="{E87B35D5-D07F-4D39-A151-9D50AE82D9FE}" presName="centerShape" presStyleLbl="node0" presStyleIdx="0" presStyleCnt="1"/>
      <dgm:spPr/>
      <dgm:t>
        <a:bodyPr/>
        <a:lstStyle/>
        <a:p>
          <a:endParaRPr lang="en-US"/>
        </a:p>
      </dgm:t>
    </dgm:pt>
    <dgm:pt modelId="{2F9CF6A4-E7C1-48D8-B66E-E1E4EE82C2DB}" type="pres">
      <dgm:prSet presAssocID="{3581A221-67C2-4936-B578-7E2D64E027AE}" presName="parTrans" presStyleLbl="sibTrans2D1" presStyleIdx="0" presStyleCnt="5"/>
      <dgm:spPr/>
      <dgm:t>
        <a:bodyPr/>
        <a:lstStyle/>
        <a:p>
          <a:endParaRPr lang="en-US"/>
        </a:p>
      </dgm:t>
    </dgm:pt>
    <dgm:pt modelId="{820C91E2-0E3C-4D1D-AFAC-916960D12BD6}" type="pres">
      <dgm:prSet presAssocID="{3581A221-67C2-4936-B578-7E2D64E027AE}" presName="connectorText" presStyleLbl="sibTrans2D1" presStyleIdx="0" presStyleCnt="5"/>
      <dgm:spPr/>
      <dgm:t>
        <a:bodyPr/>
        <a:lstStyle/>
        <a:p>
          <a:endParaRPr lang="en-US"/>
        </a:p>
      </dgm:t>
    </dgm:pt>
    <dgm:pt modelId="{72685E98-2B4A-4CD1-A020-18429E152A44}" type="pres">
      <dgm:prSet presAssocID="{0AB5009F-10EA-4F63-AF9D-A42DB5876DC8}" presName="node" presStyleLbl="node1" presStyleIdx="0" presStyleCnt="5" custScaleX="148680">
        <dgm:presLayoutVars>
          <dgm:bulletEnabled val="1"/>
        </dgm:presLayoutVars>
      </dgm:prSet>
      <dgm:spPr/>
      <dgm:t>
        <a:bodyPr/>
        <a:lstStyle/>
        <a:p>
          <a:endParaRPr lang="en-US"/>
        </a:p>
      </dgm:t>
    </dgm:pt>
    <dgm:pt modelId="{FC4F7FE6-CA95-4F45-B175-7AB9164D2B62}" type="pres">
      <dgm:prSet presAssocID="{7A0F17E7-0C46-402A-9E32-03814BC45765}" presName="parTrans" presStyleLbl="sibTrans2D1" presStyleIdx="1" presStyleCnt="5"/>
      <dgm:spPr/>
      <dgm:t>
        <a:bodyPr/>
        <a:lstStyle/>
        <a:p>
          <a:endParaRPr lang="en-US"/>
        </a:p>
      </dgm:t>
    </dgm:pt>
    <dgm:pt modelId="{9AA99F07-DF91-40AC-B7AC-456A5485E904}" type="pres">
      <dgm:prSet presAssocID="{7A0F17E7-0C46-402A-9E32-03814BC45765}" presName="connectorText" presStyleLbl="sibTrans2D1" presStyleIdx="1" presStyleCnt="5"/>
      <dgm:spPr/>
      <dgm:t>
        <a:bodyPr/>
        <a:lstStyle/>
        <a:p>
          <a:endParaRPr lang="en-US"/>
        </a:p>
      </dgm:t>
    </dgm:pt>
    <dgm:pt modelId="{29F9912C-F330-433A-9E50-7B0C57D82388}" type="pres">
      <dgm:prSet presAssocID="{1C1FD995-78F8-4637-A2A3-848F6C9B2AAE}" presName="node" presStyleLbl="node1" presStyleIdx="1" presStyleCnt="5">
        <dgm:presLayoutVars>
          <dgm:bulletEnabled val="1"/>
        </dgm:presLayoutVars>
      </dgm:prSet>
      <dgm:spPr/>
      <dgm:t>
        <a:bodyPr/>
        <a:lstStyle/>
        <a:p>
          <a:endParaRPr lang="en-US"/>
        </a:p>
      </dgm:t>
    </dgm:pt>
    <dgm:pt modelId="{DAE9AF99-D2D3-4030-9765-4D492B939F11}" type="pres">
      <dgm:prSet presAssocID="{7F56E0C8-05CE-4F3D-A5B4-9AFE04B6B7A0}" presName="parTrans" presStyleLbl="sibTrans2D1" presStyleIdx="2" presStyleCnt="5"/>
      <dgm:spPr/>
      <dgm:t>
        <a:bodyPr/>
        <a:lstStyle/>
        <a:p>
          <a:endParaRPr lang="en-US"/>
        </a:p>
      </dgm:t>
    </dgm:pt>
    <dgm:pt modelId="{99A16AB5-C2D7-4531-A3DC-63DED81D0830}" type="pres">
      <dgm:prSet presAssocID="{7F56E0C8-05CE-4F3D-A5B4-9AFE04B6B7A0}" presName="connectorText" presStyleLbl="sibTrans2D1" presStyleIdx="2" presStyleCnt="5"/>
      <dgm:spPr/>
      <dgm:t>
        <a:bodyPr/>
        <a:lstStyle/>
        <a:p>
          <a:endParaRPr lang="en-US"/>
        </a:p>
      </dgm:t>
    </dgm:pt>
    <dgm:pt modelId="{1A012D70-ECBD-4586-AD71-CF88956226E7}" type="pres">
      <dgm:prSet presAssocID="{8276E7FC-3F35-44B6-9CEB-F33A3C637F88}" presName="node" presStyleLbl="node1" presStyleIdx="2" presStyleCnt="5" custScaleX="130427">
        <dgm:presLayoutVars>
          <dgm:bulletEnabled val="1"/>
        </dgm:presLayoutVars>
      </dgm:prSet>
      <dgm:spPr/>
      <dgm:t>
        <a:bodyPr/>
        <a:lstStyle/>
        <a:p>
          <a:endParaRPr lang="en-US"/>
        </a:p>
      </dgm:t>
    </dgm:pt>
    <dgm:pt modelId="{686DF9CB-2672-4EE8-8287-632F738AEB53}" type="pres">
      <dgm:prSet presAssocID="{7B99988D-A9F5-4C27-A601-FA0CA6F28F82}" presName="parTrans" presStyleLbl="sibTrans2D1" presStyleIdx="3" presStyleCnt="5"/>
      <dgm:spPr/>
      <dgm:t>
        <a:bodyPr/>
        <a:lstStyle/>
        <a:p>
          <a:endParaRPr lang="en-US"/>
        </a:p>
      </dgm:t>
    </dgm:pt>
    <dgm:pt modelId="{ADE16C02-6596-4A38-B786-787744B3DCB6}" type="pres">
      <dgm:prSet presAssocID="{7B99988D-A9F5-4C27-A601-FA0CA6F28F82}" presName="connectorText" presStyleLbl="sibTrans2D1" presStyleIdx="3" presStyleCnt="5"/>
      <dgm:spPr/>
      <dgm:t>
        <a:bodyPr/>
        <a:lstStyle/>
        <a:p>
          <a:endParaRPr lang="en-US"/>
        </a:p>
      </dgm:t>
    </dgm:pt>
    <dgm:pt modelId="{59F94442-9FE8-4C96-A60D-4A324E872F0E}" type="pres">
      <dgm:prSet presAssocID="{E54B68BA-6644-494C-9D5A-57EDFCAFDC1E}" presName="node" presStyleLbl="node1" presStyleIdx="3" presStyleCnt="5">
        <dgm:presLayoutVars>
          <dgm:bulletEnabled val="1"/>
        </dgm:presLayoutVars>
      </dgm:prSet>
      <dgm:spPr/>
      <dgm:t>
        <a:bodyPr/>
        <a:lstStyle/>
        <a:p>
          <a:endParaRPr lang="en-US"/>
        </a:p>
      </dgm:t>
    </dgm:pt>
    <dgm:pt modelId="{0372382D-E6CE-4438-AE8B-2D262E5F0092}" type="pres">
      <dgm:prSet presAssocID="{F9921996-D187-4395-8FBB-4AB5AD09BA4C}" presName="parTrans" presStyleLbl="sibTrans2D1" presStyleIdx="4" presStyleCnt="5"/>
      <dgm:spPr/>
      <dgm:t>
        <a:bodyPr/>
        <a:lstStyle/>
        <a:p>
          <a:endParaRPr lang="en-US"/>
        </a:p>
      </dgm:t>
    </dgm:pt>
    <dgm:pt modelId="{2B0CE98E-62CD-4805-B3F9-D17BDE219CB2}" type="pres">
      <dgm:prSet presAssocID="{F9921996-D187-4395-8FBB-4AB5AD09BA4C}" presName="connectorText" presStyleLbl="sibTrans2D1" presStyleIdx="4" presStyleCnt="5"/>
      <dgm:spPr/>
      <dgm:t>
        <a:bodyPr/>
        <a:lstStyle/>
        <a:p>
          <a:endParaRPr lang="en-US"/>
        </a:p>
      </dgm:t>
    </dgm:pt>
    <dgm:pt modelId="{D7777CA6-765A-402B-96A7-EE0028AE50E0}" type="pres">
      <dgm:prSet presAssocID="{E22F02FC-2095-4618-80E5-810382250ED9}" presName="node" presStyleLbl="node1" presStyleIdx="4" presStyleCnt="5" custScaleX="119989">
        <dgm:presLayoutVars>
          <dgm:bulletEnabled val="1"/>
        </dgm:presLayoutVars>
      </dgm:prSet>
      <dgm:spPr/>
      <dgm:t>
        <a:bodyPr/>
        <a:lstStyle/>
        <a:p>
          <a:endParaRPr lang="en-US"/>
        </a:p>
      </dgm:t>
    </dgm:pt>
  </dgm:ptLst>
  <dgm:cxnLst>
    <dgm:cxn modelId="{4B4AE68B-BB61-4999-88F7-02E12D89C2C3}" type="presOf" srcId="{8276E7FC-3F35-44B6-9CEB-F33A3C637F88}" destId="{1A012D70-ECBD-4586-AD71-CF88956226E7}" srcOrd="0" destOrd="0" presId="urn:microsoft.com/office/officeart/2005/8/layout/radial5"/>
    <dgm:cxn modelId="{9C6AB3DE-B569-4CA8-B5E6-AD3C714AAA27}" type="presOf" srcId="{7A0F17E7-0C46-402A-9E32-03814BC45765}" destId="{FC4F7FE6-CA95-4F45-B175-7AB9164D2B62}" srcOrd="0" destOrd="0" presId="urn:microsoft.com/office/officeart/2005/8/layout/radial5"/>
    <dgm:cxn modelId="{C86C8EA4-763C-4852-A43F-833A07C8D85C}" type="presOf" srcId="{0AB5009F-10EA-4F63-AF9D-A42DB5876DC8}" destId="{72685E98-2B4A-4CD1-A020-18429E152A44}" srcOrd="0" destOrd="0" presId="urn:microsoft.com/office/officeart/2005/8/layout/radial5"/>
    <dgm:cxn modelId="{A9A1FD1D-99E3-48BD-B88F-71FD3DED2A29}" type="presOf" srcId="{7B99988D-A9F5-4C27-A601-FA0CA6F28F82}" destId="{ADE16C02-6596-4A38-B786-787744B3DCB6}" srcOrd="1" destOrd="0" presId="urn:microsoft.com/office/officeart/2005/8/layout/radial5"/>
    <dgm:cxn modelId="{8C78361E-5BD6-4573-A9AA-959B25281B85}" type="presOf" srcId="{E22F02FC-2095-4618-80E5-810382250ED9}" destId="{D7777CA6-765A-402B-96A7-EE0028AE50E0}" srcOrd="0" destOrd="0" presId="urn:microsoft.com/office/officeart/2005/8/layout/radial5"/>
    <dgm:cxn modelId="{A955AC3A-DEE7-40F3-A577-29B14A9C6725}" type="presOf" srcId="{7A0F17E7-0C46-402A-9E32-03814BC45765}" destId="{9AA99F07-DF91-40AC-B7AC-456A5485E904}" srcOrd="1" destOrd="0" presId="urn:microsoft.com/office/officeart/2005/8/layout/radial5"/>
    <dgm:cxn modelId="{99B56A71-25C7-4D94-84FA-764B72413C95}" type="presOf" srcId="{1C1FD995-78F8-4637-A2A3-848F6C9B2AAE}" destId="{29F9912C-F330-433A-9E50-7B0C57D82388}" srcOrd="0" destOrd="0" presId="urn:microsoft.com/office/officeart/2005/8/layout/radial5"/>
    <dgm:cxn modelId="{2C85CF16-6CA8-47E3-8A7E-A49B03F44877}" type="presOf" srcId="{7F56E0C8-05CE-4F3D-A5B4-9AFE04B6B7A0}" destId="{DAE9AF99-D2D3-4030-9765-4D492B939F11}" srcOrd="0" destOrd="0" presId="urn:microsoft.com/office/officeart/2005/8/layout/radial5"/>
    <dgm:cxn modelId="{092DF006-5BB1-475B-B31C-FD4E61E487A2}" type="presOf" srcId="{64A51361-74FD-421B-9810-E41898C109D9}" destId="{79239E29-E25F-4240-92B0-D1A1FD2864DD}" srcOrd="0" destOrd="0" presId="urn:microsoft.com/office/officeart/2005/8/layout/radial5"/>
    <dgm:cxn modelId="{A22EFFF5-A51E-46A4-87AC-B1D378E49083}" type="presOf" srcId="{3581A221-67C2-4936-B578-7E2D64E027AE}" destId="{2F9CF6A4-E7C1-48D8-B66E-E1E4EE82C2DB}" srcOrd="0" destOrd="0" presId="urn:microsoft.com/office/officeart/2005/8/layout/radial5"/>
    <dgm:cxn modelId="{90AB2396-61A1-4607-A4B4-948A7C53816F}" srcId="{E87B35D5-D07F-4D39-A151-9D50AE82D9FE}" destId="{E54B68BA-6644-494C-9D5A-57EDFCAFDC1E}" srcOrd="3" destOrd="0" parTransId="{7B99988D-A9F5-4C27-A601-FA0CA6F28F82}" sibTransId="{E8BAE15E-6BE3-404F-8900-7DE56A021D02}"/>
    <dgm:cxn modelId="{CEA0B5E2-35A2-4B95-8D51-947FB8629A0A}" srcId="{E87B35D5-D07F-4D39-A151-9D50AE82D9FE}" destId="{8276E7FC-3F35-44B6-9CEB-F33A3C637F88}" srcOrd="2" destOrd="0" parTransId="{7F56E0C8-05CE-4F3D-A5B4-9AFE04B6B7A0}" sibTransId="{BD38DCB9-7F8E-4F0C-AA4A-50FAD8AAF0A7}"/>
    <dgm:cxn modelId="{31994233-E66F-4374-BE8A-720BD361362A}" type="presOf" srcId="{7F56E0C8-05CE-4F3D-A5B4-9AFE04B6B7A0}" destId="{99A16AB5-C2D7-4531-A3DC-63DED81D0830}" srcOrd="1" destOrd="0" presId="urn:microsoft.com/office/officeart/2005/8/layout/radial5"/>
    <dgm:cxn modelId="{06C421A9-8A84-498F-9932-ED8C791981B0}" srcId="{E87B35D5-D07F-4D39-A151-9D50AE82D9FE}" destId="{E22F02FC-2095-4618-80E5-810382250ED9}" srcOrd="4" destOrd="0" parTransId="{F9921996-D187-4395-8FBB-4AB5AD09BA4C}" sibTransId="{EEBE2CB0-A057-4AF1-B8ED-05B0553DA6BF}"/>
    <dgm:cxn modelId="{2717E3F4-CF01-44D7-AC96-8BA505E8A2C1}" type="presOf" srcId="{F9921996-D187-4395-8FBB-4AB5AD09BA4C}" destId="{0372382D-E6CE-4438-AE8B-2D262E5F0092}" srcOrd="0" destOrd="0" presId="urn:microsoft.com/office/officeart/2005/8/layout/radial5"/>
    <dgm:cxn modelId="{D55DD341-46BE-4AED-B616-9C8B214BF64D}" type="presOf" srcId="{E54B68BA-6644-494C-9D5A-57EDFCAFDC1E}" destId="{59F94442-9FE8-4C96-A60D-4A324E872F0E}" srcOrd="0" destOrd="0" presId="urn:microsoft.com/office/officeart/2005/8/layout/radial5"/>
    <dgm:cxn modelId="{8982B46D-E703-40A5-A04F-4A8F84B1DF89}" type="presOf" srcId="{7B99988D-A9F5-4C27-A601-FA0CA6F28F82}" destId="{686DF9CB-2672-4EE8-8287-632F738AEB53}" srcOrd="0" destOrd="0" presId="urn:microsoft.com/office/officeart/2005/8/layout/radial5"/>
    <dgm:cxn modelId="{0CDD9A10-0975-4D61-BFA8-FAB5DD0348CA}" type="presOf" srcId="{3581A221-67C2-4936-B578-7E2D64E027AE}" destId="{820C91E2-0E3C-4D1D-AFAC-916960D12BD6}" srcOrd="1" destOrd="0" presId="urn:microsoft.com/office/officeart/2005/8/layout/radial5"/>
    <dgm:cxn modelId="{A0F2DB36-C077-4A59-86FB-197268CC1E92}" type="presOf" srcId="{F9921996-D187-4395-8FBB-4AB5AD09BA4C}" destId="{2B0CE98E-62CD-4805-B3F9-D17BDE219CB2}" srcOrd="1" destOrd="0" presId="urn:microsoft.com/office/officeart/2005/8/layout/radial5"/>
    <dgm:cxn modelId="{A04C9069-16CE-4CE2-8AD5-F091E9FA80D6}" srcId="{64A51361-74FD-421B-9810-E41898C109D9}" destId="{E87B35D5-D07F-4D39-A151-9D50AE82D9FE}" srcOrd="0" destOrd="0" parTransId="{260F7795-C9C0-4855-B403-73DD5503A053}" sibTransId="{F6EF8F98-ADB5-489B-AED1-70999C01CE54}"/>
    <dgm:cxn modelId="{172ADB45-7893-4B6F-91EA-F74C34AA666D}" srcId="{E87B35D5-D07F-4D39-A151-9D50AE82D9FE}" destId="{1C1FD995-78F8-4637-A2A3-848F6C9B2AAE}" srcOrd="1" destOrd="0" parTransId="{7A0F17E7-0C46-402A-9E32-03814BC45765}" sibTransId="{8618CA72-355B-4084-9BE2-61EFCE59AD7D}"/>
    <dgm:cxn modelId="{7A8A3C11-4BEA-49B5-B3DC-4AE978CB86AB}" type="presOf" srcId="{E87B35D5-D07F-4D39-A151-9D50AE82D9FE}" destId="{E7A62873-EB2A-465D-B65B-F61AAB355FF3}" srcOrd="0" destOrd="0" presId="urn:microsoft.com/office/officeart/2005/8/layout/radial5"/>
    <dgm:cxn modelId="{AB04246C-CC25-4770-A9EF-1B8A0BB617D9}" srcId="{E87B35D5-D07F-4D39-A151-9D50AE82D9FE}" destId="{0AB5009F-10EA-4F63-AF9D-A42DB5876DC8}" srcOrd="0" destOrd="0" parTransId="{3581A221-67C2-4936-B578-7E2D64E027AE}" sibTransId="{3E31EF76-E267-40E2-B772-792C0ED7EF38}"/>
    <dgm:cxn modelId="{C653CB5C-D70D-4A2A-A295-4575C3F88A76}" type="presParOf" srcId="{79239E29-E25F-4240-92B0-D1A1FD2864DD}" destId="{E7A62873-EB2A-465D-B65B-F61AAB355FF3}" srcOrd="0" destOrd="0" presId="urn:microsoft.com/office/officeart/2005/8/layout/radial5"/>
    <dgm:cxn modelId="{1A14E4AC-EE9D-4689-9673-B8F2CB33B17D}" type="presParOf" srcId="{79239E29-E25F-4240-92B0-D1A1FD2864DD}" destId="{2F9CF6A4-E7C1-48D8-B66E-E1E4EE82C2DB}" srcOrd="1" destOrd="0" presId="urn:microsoft.com/office/officeart/2005/8/layout/radial5"/>
    <dgm:cxn modelId="{EF8D48AB-FEE9-47F5-9B30-F4AC554244D2}" type="presParOf" srcId="{2F9CF6A4-E7C1-48D8-B66E-E1E4EE82C2DB}" destId="{820C91E2-0E3C-4D1D-AFAC-916960D12BD6}" srcOrd="0" destOrd="0" presId="urn:microsoft.com/office/officeart/2005/8/layout/radial5"/>
    <dgm:cxn modelId="{81846D54-F6B1-4303-AC66-0B9B15142F36}" type="presParOf" srcId="{79239E29-E25F-4240-92B0-D1A1FD2864DD}" destId="{72685E98-2B4A-4CD1-A020-18429E152A44}" srcOrd="2" destOrd="0" presId="urn:microsoft.com/office/officeart/2005/8/layout/radial5"/>
    <dgm:cxn modelId="{9B25AF2D-FFB6-40EA-A609-2E3FA89D9AD7}" type="presParOf" srcId="{79239E29-E25F-4240-92B0-D1A1FD2864DD}" destId="{FC4F7FE6-CA95-4F45-B175-7AB9164D2B62}" srcOrd="3" destOrd="0" presId="urn:microsoft.com/office/officeart/2005/8/layout/radial5"/>
    <dgm:cxn modelId="{DE9222E8-19EC-4770-9A6B-9A76C0363327}" type="presParOf" srcId="{FC4F7FE6-CA95-4F45-B175-7AB9164D2B62}" destId="{9AA99F07-DF91-40AC-B7AC-456A5485E904}" srcOrd="0" destOrd="0" presId="urn:microsoft.com/office/officeart/2005/8/layout/radial5"/>
    <dgm:cxn modelId="{1C0A8633-C593-4C63-A035-3FC2379BB172}" type="presParOf" srcId="{79239E29-E25F-4240-92B0-D1A1FD2864DD}" destId="{29F9912C-F330-433A-9E50-7B0C57D82388}" srcOrd="4" destOrd="0" presId="urn:microsoft.com/office/officeart/2005/8/layout/radial5"/>
    <dgm:cxn modelId="{84E26D0A-1E9A-4CC9-8017-1166F39CBF20}" type="presParOf" srcId="{79239E29-E25F-4240-92B0-D1A1FD2864DD}" destId="{DAE9AF99-D2D3-4030-9765-4D492B939F11}" srcOrd="5" destOrd="0" presId="urn:microsoft.com/office/officeart/2005/8/layout/radial5"/>
    <dgm:cxn modelId="{C2726DB5-8978-4EE9-AAE6-487342431D93}" type="presParOf" srcId="{DAE9AF99-D2D3-4030-9765-4D492B939F11}" destId="{99A16AB5-C2D7-4531-A3DC-63DED81D0830}" srcOrd="0" destOrd="0" presId="urn:microsoft.com/office/officeart/2005/8/layout/radial5"/>
    <dgm:cxn modelId="{76EFF4B3-2DCC-4C28-BD2C-2E52DFAE7AC2}" type="presParOf" srcId="{79239E29-E25F-4240-92B0-D1A1FD2864DD}" destId="{1A012D70-ECBD-4586-AD71-CF88956226E7}" srcOrd="6" destOrd="0" presId="urn:microsoft.com/office/officeart/2005/8/layout/radial5"/>
    <dgm:cxn modelId="{8763406E-539C-4E59-A3BF-3CD807F0AB6D}" type="presParOf" srcId="{79239E29-E25F-4240-92B0-D1A1FD2864DD}" destId="{686DF9CB-2672-4EE8-8287-632F738AEB53}" srcOrd="7" destOrd="0" presId="urn:microsoft.com/office/officeart/2005/8/layout/radial5"/>
    <dgm:cxn modelId="{B49AE82D-DE9E-4512-8BA8-DEB3CD734172}" type="presParOf" srcId="{686DF9CB-2672-4EE8-8287-632F738AEB53}" destId="{ADE16C02-6596-4A38-B786-787744B3DCB6}" srcOrd="0" destOrd="0" presId="urn:microsoft.com/office/officeart/2005/8/layout/radial5"/>
    <dgm:cxn modelId="{4F26D2B3-7158-44A1-8118-0EDA0616BBFD}" type="presParOf" srcId="{79239E29-E25F-4240-92B0-D1A1FD2864DD}" destId="{59F94442-9FE8-4C96-A60D-4A324E872F0E}" srcOrd="8" destOrd="0" presId="urn:microsoft.com/office/officeart/2005/8/layout/radial5"/>
    <dgm:cxn modelId="{3B15F015-C846-4E35-974D-0EEEE62B96BB}" type="presParOf" srcId="{79239E29-E25F-4240-92B0-D1A1FD2864DD}" destId="{0372382D-E6CE-4438-AE8B-2D262E5F0092}" srcOrd="9" destOrd="0" presId="urn:microsoft.com/office/officeart/2005/8/layout/radial5"/>
    <dgm:cxn modelId="{E24B5DBD-4241-4747-913C-2869223AAC37}" type="presParOf" srcId="{0372382D-E6CE-4438-AE8B-2D262E5F0092}" destId="{2B0CE98E-62CD-4805-B3F9-D17BDE219CB2}" srcOrd="0" destOrd="0" presId="urn:microsoft.com/office/officeart/2005/8/layout/radial5"/>
    <dgm:cxn modelId="{8992E9A1-6D86-4676-8AD5-3429389609E8}" type="presParOf" srcId="{79239E29-E25F-4240-92B0-D1A1FD2864DD}" destId="{D7777CA6-765A-402B-96A7-EE0028AE50E0}"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95C3FA-6A4C-4D19-B645-16049D1B71FD}" type="doc">
      <dgm:prSet loTypeId="urn:microsoft.com/office/officeart/2005/8/layout/radial5" loCatId="relationship" qsTypeId="urn:microsoft.com/office/officeart/2005/8/quickstyle/3d1" qsCatId="3D" csTypeId="urn:microsoft.com/office/officeart/2005/8/colors/colorful3" csCatId="colorful" phldr="1"/>
      <dgm:spPr/>
      <dgm:t>
        <a:bodyPr/>
        <a:lstStyle/>
        <a:p>
          <a:endParaRPr lang="en-MY"/>
        </a:p>
      </dgm:t>
    </dgm:pt>
    <dgm:pt modelId="{B09D6EA9-715E-4E97-92A2-AF8EF9DF9A86}">
      <dgm:prSet phldrT="[Text]" custT="1"/>
      <dgm:spPr/>
      <dgm:t>
        <a:bodyPr/>
        <a:lstStyle/>
        <a:p>
          <a:r>
            <a:rPr lang="en-US" sz="1600" b="1" dirty="0"/>
            <a:t>PERATURAN</a:t>
          </a:r>
          <a:endParaRPr lang="en-MY" sz="1600" b="1" dirty="0"/>
        </a:p>
      </dgm:t>
    </dgm:pt>
    <dgm:pt modelId="{B013B061-F9BA-4B83-B675-5CD674BD2A36}" type="parTrans" cxnId="{81D4580D-FE3E-4BB3-AE68-7B8508B9859A}">
      <dgm:prSet/>
      <dgm:spPr/>
      <dgm:t>
        <a:bodyPr/>
        <a:lstStyle/>
        <a:p>
          <a:endParaRPr lang="en-MY" sz="1200" b="1"/>
        </a:p>
      </dgm:t>
    </dgm:pt>
    <dgm:pt modelId="{E7A04919-D411-4EA9-833D-C61E7237546A}" type="sibTrans" cxnId="{81D4580D-FE3E-4BB3-AE68-7B8508B9859A}">
      <dgm:prSet/>
      <dgm:spPr/>
      <dgm:t>
        <a:bodyPr/>
        <a:lstStyle/>
        <a:p>
          <a:endParaRPr lang="en-MY" sz="1200" b="1"/>
        </a:p>
      </dgm:t>
    </dgm:pt>
    <dgm:pt modelId="{DF58B290-C4DD-4705-80FF-197D0B5F692F}">
      <dgm:prSet phldrT="[Text]" custT="1"/>
      <dgm:spPr/>
      <dgm:t>
        <a:bodyPr/>
        <a:lstStyle/>
        <a:p>
          <a:r>
            <a:rPr lang="en-US" sz="1600" b="1" dirty="0"/>
            <a:t>P.U.(A) 1/2012</a:t>
          </a:r>
        </a:p>
        <a:p>
          <a:r>
            <a:rPr lang="en-US" sz="1600" b="1" dirty="0"/>
            <a:t>(Per. 27 : PGT </a:t>
          </a:r>
          <a:r>
            <a:rPr lang="en-US" sz="1600" b="1" dirty="0" err="1"/>
            <a:t>ikut</a:t>
          </a:r>
          <a:r>
            <a:rPr lang="en-US" sz="1600" b="1" dirty="0"/>
            <a:t> LNPT)</a:t>
          </a:r>
          <a:endParaRPr lang="en-MY" sz="1600" b="1" dirty="0"/>
        </a:p>
      </dgm:t>
    </dgm:pt>
    <dgm:pt modelId="{51E4DB17-F2B4-4B3E-AB5B-10F37CCDC85C}" type="parTrans" cxnId="{1F2E3B08-018F-41A7-8A7A-14180CDB30A0}">
      <dgm:prSet custT="1"/>
      <dgm:spPr/>
      <dgm:t>
        <a:bodyPr/>
        <a:lstStyle/>
        <a:p>
          <a:endParaRPr lang="en-MY" sz="1200" b="1"/>
        </a:p>
      </dgm:t>
    </dgm:pt>
    <dgm:pt modelId="{4E11DAFC-D38E-49FD-8153-C537F0EEF243}" type="sibTrans" cxnId="{1F2E3B08-018F-41A7-8A7A-14180CDB30A0}">
      <dgm:prSet/>
      <dgm:spPr/>
      <dgm:t>
        <a:bodyPr/>
        <a:lstStyle/>
        <a:p>
          <a:endParaRPr lang="en-MY" sz="1200" b="1"/>
        </a:p>
      </dgm:t>
    </dgm:pt>
    <dgm:pt modelId="{F9D96A9B-0F37-44FE-B9A8-5443B6E5E09C}">
      <dgm:prSet phldrT="[Text]" custT="1"/>
      <dgm:spPr/>
      <dgm:t>
        <a:bodyPr/>
        <a:lstStyle/>
        <a:p>
          <a:r>
            <a:rPr lang="en-US" sz="1600" b="1" dirty="0"/>
            <a:t>PP 4/2002</a:t>
          </a:r>
        </a:p>
        <a:p>
          <a:r>
            <a:rPr lang="en-US" sz="1600" b="1" dirty="0"/>
            <a:t>(</a:t>
          </a:r>
          <a:r>
            <a:rPr lang="en-US" sz="1600" b="1" dirty="0" err="1"/>
            <a:t>Sistem</a:t>
          </a:r>
          <a:r>
            <a:rPr lang="en-US" sz="1600" b="1" dirty="0"/>
            <a:t> </a:t>
          </a:r>
          <a:r>
            <a:rPr lang="en-US" sz="1600" b="1" dirty="0" err="1"/>
            <a:t>Saraan</a:t>
          </a:r>
          <a:r>
            <a:rPr lang="en-US" sz="1600" b="1" dirty="0"/>
            <a:t> Malaysia)</a:t>
          </a:r>
          <a:endParaRPr lang="en-MY" sz="1600" b="1" dirty="0"/>
        </a:p>
      </dgm:t>
    </dgm:pt>
    <dgm:pt modelId="{3F27D250-FCBE-417B-8D54-F86F05C44C93}" type="parTrans" cxnId="{BD5703A4-C60C-46FB-BFB7-34FB192BB734}">
      <dgm:prSet custT="1"/>
      <dgm:spPr/>
      <dgm:t>
        <a:bodyPr/>
        <a:lstStyle/>
        <a:p>
          <a:endParaRPr lang="en-MY" sz="1200" b="1"/>
        </a:p>
      </dgm:t>
    </dgm:pt>
    <dgm:pt modelId="{DCD83B5B-9DC4-4D19-AA68-51941A843893}" type="sibTrans" cxnId="{BD5703A4-C60C-46FB-BFB7-34FB192BB734}">
      <dgm:prSet/>
      <dgm:spPr/>
      <dgm:t>
        <a:bodyPr/>
        <a:lstStyle/>
        <a:p>
          <a:endParaRPr lang="en-MY" sz="1200" b="1"/>
        </a:p>
      </dgm:t>
    </dgm:pt>
    <dgm:pt modelId="{5431D101-C36F-47BC-A40F-26742FFE99B3}">
      <dgm:prSet phldrT="[Text]" custT="1"/>
      <dgm:spPr/>
      <dgm:t>
        <a:bodyPr/>
        <a:lstStyle/>
        <a:p>
          <a:r>
            <a:rPr lang="en-US" sz="1600" b="1" dirty="0"/>
            <a:t>SPP 5/2007</a:t>
          </a:r>
        </a:p>
        <a:p>
          <a:r>
            <a:rPr lang="en-US" sz="1600" b="1" dirty="0"/>
            <a:t>(</a:t>
          </a:r>
          <a:r>
            <a:rPr lang="en-US" sz="1600" b="1" dirty="0" err="1"/>
            <a:t>Panduan</a:t>
          </a:r>
          <a:r>
            <a:rPr lang="en-US" sz="1600" b="1" dirty="0"/>
            <a:t> </a:t>
          </a:r>
          <a:r>
            <a:rPr lang="en-US" sz="1600" b="1" dirty="0" err="1"/>
            <a:t>Pengurusan</a:t>
          </a:r>
          <a:r>
            <a:rPr lang="en-US" sz="1600" b="1" dirty="0"/>
            <a:t> </a:t>
          </a:r>
          <a:r>
            <a:rPr lang="en-US" sz="1600" b="1" dirty="0" err="1"/>
            <a:t>Pejabat</a:t>
          </a:r>
          <a:r>
            <a:rPr lang="en-US" sz="1600" b="1" dirty="0"/>
            <a:t>)</a:t>
          </a:r>
          <a:endParaRPr lang="en-MY" sz="1600" b="1" dirty="0"/>
        </a:p>
      </dgm:t>
    </dgm:pt>
    <dgm:pt modelId="{5E421413-A2A6-4FA6-9EB5-14A93AD92EC0}" type="parTrans" cxnId="{687CED38-6BFE-40D4-BB38-1917CF117BCF}">
      <dgm:prSet custT="1"/>
      <dgm:spPr/>
      <dgm:t>
        <a:bodyPr/>
        <a:lstStyle/>
        <a:p>
          <a:endParaRPr lang="en-MY" sz="1200" b="1"/>
        </a:p>
      </dgm:t>
    </dgm:pt>
    <dgm:pt modelId="{E72D2CBE-61B9-41EC-95E1-6A0C6044BC9F}" type="sibTrans" cxnId="{687CED38-6BFE-40D4-BB38-1917CF117BCF}">
      <dgm:prSet/>
      <dgm:spPr/>
      <dgm:t>
        <a:bodyPr/>
        <a:lstStyle/>
        <a:p>
          <a:endParaRPr lang="en-MY" sz="1200" b="1"/>
        </a:p>
      </dgm:t>
    </dgm:pt>
    <dgm:pt modelId="{56A9C9AA-FFA9-499E-8606-E068B293B8C5}">
      <dgm:prSet phldrT="[Text]" custT="1"/>
      <dgm:spPr/>
      <dgm:t>
        <a:bodyPr/>
        <a:lstStyle/>
        <a:p>
          <a:r>
            <a:rPr lang="en-US" sz="1600" b="1" dirty="0"/>
            <a:t>SPP 2/2009</a:t>
          </a:r>
        </a:p>
        <a:p>
          <a:r>
            <a:rPr lang="en-US" sz="1600" b="1" dirty="0"/>
            <a:t>(</a:t>
          </a:r>
          <a:r>
            <a:rPr lang="en-US" sz="1600" b="1" dirty="0" err="1"/>
            <a:t>Markah</a:t>
          </a:r>
          <a:r>
            <a:rPr lang="en-US" sz="1600" b="1" dirty="0"/>
            <a:t> 90% &amp; </a:t>
          </a:r>
          <a:r>
            <a:rPr lang="en-US" sz="1600" b="1" dirty="0" err="1"/>
            <a:t>Definisi</a:t>
          </a:r>
          <a:r>
            <a:rPr lang="en-US" sz="1600" b="1" dirty="0"/>
            <a:t>)</a:t>
          </a:r>
          <a:endParaRPr lang="en-MY" sz="1600" b="1" dirty="0"/>
        </a:p>
      </dgm:t>
    </dgm:pt>
    <dgm:pt modelId="{789467F9-9271-4FE3-8FB2-F0D79D5FEAA5}" type="parTrans" cxnId="{35422A77-A823-4920-A311-D243B35270D4}">
      <dgm:prSet custT="1"/>
      <dgm:spPr/>
      <dgm:t>
        <a:bodyPr/>
        <a:lstStyle/>
        <a:p>
          <a:endParaRPr lang="en-MY" sz="1200" b="1"/>
        </a:p>
      </dgm:t>
    </dgm:pt>
    <dgm:pt modelId="{5E2C993F-8D0E-4BE1-8EFE-589DF774C32C}" type="sibTrans" cxnId="{35422A77-A823-4920-A311-D243B35270D4}">
      <dgm:prSet/>
      <dgm:spPr/>
      <dgm:t>
        <a:bodyPr/>
        <a:lstStyle/>
        <a:p>
          <a:endParaRPr lang="en-MY" sz="1200" b="1"/>
        </a:p>
      </dgm:t>
    </dgm:pt>
    <dgm:pt modelId="{7695CE6C-C19E-44A9-8463-C89DCBA594B7}">
      <dgm:prSet custT="1"/>
      <dgm:spPr/>
      <dgm:t>
        <a:bodyPr/>
        <a:lstStyle/>
        <a:p>
          <a:r>
            <a:rPr lang="en-US" sz="1600" b="1" dirty="0"/>
            <a:t>SPP 3/2009</a:t>
          </a:r>
        </a:p>
        <a:p>
          <a:r>
            <a:rPr lang="en-US" sz="1600" b="1" dirty="0"/>
            <a:t>(LNPT KHAS</a:t>
          </a:r>
          <a:r>
            <a:rPr lang="en-US" sz="1200" b="1" dirty="0"/>
            <a:t>)</a:t>
          </a:r>
          <a:endParaRPr lang="en-MY" sz="1200" b="1" dirty="0"/>
        </a:p>
      </dgm:t>
    </dgm:pt>
    <dgm:pt modelId="{530BFFF2-1AD9-41A6-9276-2EE1F259F7F9}" type="parTrans" cxnId="{BE86B509-C764-43B4-B8CC-DBA02A9D7C5D}">
      <dgm:prSet custT="1"/>
      <dgm:spPr/>
      <dgm:t>
        <a:bodyPr/>
        <a:lstStyle/>
        <a:p>
          <a:endParaRPr lang="en-MY" sz="1200" b="1"/>
        </a:p>
      </dgm:t>
    </dgm:pt>
    <dgm:pt modelId="{7F1538C4-BD34-4338-ACE4-2CDCF1FCE4D1}" type="sibTrans" cxnId="{BE86B509-C764-43B4-B8CC-DBA02A9D7C5D}">
      <dgm:prSet/>
      <dgm:spPr/>
      <dgm:t>
        <a:bodyPr/>
        <a:lstStyle/>
        <a:p>
          <a:endParaRPr lang="en-MY" sz="1200" b="1"/>
        </a:p>
      </dgm:t>
    </dgm:pt>
    <dgm:pt modelId="{9B160991-07CA-48A7-801E-12D6AD21B8C1}" type="pres">
      <dgm:prSet presAssocID="{C695C3FA-6A4C-4D19-B645-16049D1B71FD}" presName="Name0" presStyleCnt="0">
        <dgm:presLayoutVars>
          <dgm:chMax val="1"/>
          <dgm:dir/>
          <dgm:animLvl val="ctr"/>
          <dgm:resizeHandles val="exact"/>
        </dgm:presLayoutVars>
      </dgm:prSet>
      <dgm:spPr/>
      <dgm:t>
        <a:bodyPr/>
        <a:lstStyle/>
        <a:p>
          <a:endParaRPr lang="en-US"/>
        </a:p>
      </dgm:t>
    </dgm:pt>
    <dgm:pt modelId="{8C451B0F-8044-45C4-9301-9FE2FA1ED9B5}" type="pres">
      <dgm:prSet presAssocID="{B09D6EA9-715E-4E97-92A2-AF8EF9DF9A86}" presName="centerShape" presStyleLbl="node0" presStyleIdx="0" presStyleCnt="1"/>
      <dgm:spPr/>
      <dgm:t>
        <a:bodyPr/>
        <a:lstStyle/>
        <a:p>
          <a:endParaRPr lang="en-US"/>
        </a:p>
      </dgm:t>
    </dgm:pt>
    <dgm:pt modelId="{338AFC19-6162-4329-A0A9-7F7AC9E33685}" type="pres">
      <dgm:prSet presAssocID="{51E4DB17-F2B4-4B3E-AB5B-10F37CCDC85C}" presName="parTrans" presStyleLbl="sibTrans2D1" presStyleIdx="0" presStyleCnt="5"/>
      <dgm:spPr/>
      <dgm:t>
        <a:bodyPr/>
        <a:lstStyle/>
        <a:p>
          <a:endParaRPr lang="en-US"/>
        </a:p>
      </dgm:t>
    </dgm:pt>
    <dgm:pt modelId="{2AA8AA3E-628B-4B2F-AD98-99D1ADE41E4C}" type="pres">
      <dgm:prSet presAssocID="{51E4DB17-F2B4-4B3E-AB5B-10F37CCDC85C}" presName="connectorText" presStyleLbl="sibTrans2D1" presStyleIdx="0" presStyleCnt="5"/>
      <dgm:spPr/>
      <dgm:t>
        <a:bodyPr/>
        <a:lstStyle/>
        <a:p>
          <a:endParaRPr lang="en-US"/>
        </a:p>
      </dgm:t>
    </dgm:pt>
    <dgm:pt modelId="{0A6817D6-B5C1-4A54-95BB-F1C6C313874A}" type="pres">
      <dgm:prSet presAssocID="{DF58B290-C4DD-4705-80FF-197D0B5F692F}" presName="node" presStyleLbl="node1" presStyleIdx="0" presStyleCnt="5">
        <dgm:presLayoutVars>
          <dgm:bulletEnabled val="1"/>
        </dgm:presLayoutVars>
      </dgm:prSet>
      <dgm:spPr/>
      <dgm:t>
        <a:bodyPr/>
        <a:lstStyle/>
        <a:p>
          <a:endParaRPr lang="en-US"/>
        </a:p>
      </dgm:t>
    </dgm:pt>
    <dgm:pt modelId="{FC57FEF7-C1FF-4C60-A232-9C889AB6CA50}" type="pres">
      <dgm:prSet presAssocID="{3F27D250-FCBE-417B-8D54-F86F05C44C93}" presName="parTrans" presStyleLbl="sibTrans2D1" presStyleIdx="1" presStyleCnt="5"/>
      <dgm:spPr/>
      <dgm:t>
        <a:bodyPr/>
        <a:lstStyle/>
        <a:p>
          <a:endParaRPr lang="en-US"/>
        </a:p>
      </dgm:t>
    </dgm:pt>
    <dgm:pt modelId="{6667BE51-9928-4F13-ACA1-6D55AB4D5CBC}" type="pres">
      <dgm:prSet presAssocID="{3F27D250-FCBE-417B-8D54-F86F05C44C93}" presName="connectorText" presStyleLbl="sibTrans2D1" presStyleIdx="1" presStyleCnt="5"/>
      <dgm:spPr/>
      <dgm:t>
        <a:bodyPr/>
        <a:lstStyle/>
        <a:p>
          <a:endParaRPr lang="en-US"/>
        </a:p>
      </dgm:t>
    </dgm:pt>
    <dgm:pt modelId="{9F975E1D-872C-42DF-BBA5-95221CA4C34B}" type="pres">
      <dgm:prSet presAssocID="{F9D96A9B-0F37-44FE-B9A8-5443B6E5E09C}" presName="node" presStyleLbl="node1" presStyleIdx="1" presStyleCnt="5">
        <dgm:presLayoutVars>
          <dgm:bulletEnabled val="1"/>
        </dgm:presLayoutVars>
      </dgm:prSet>
      <dgm:spPr/>
      <dgm:t>
        <a:bodyPr/>
        <a:lstStyle/>
        <a:p>
          <a:endParaRPr lang="en-US"/>
        </a:p>
      </dgm:t>
    </dgm:pt>
    <dgm:pt modelId="{006CDBF1-AA77-4906-9DDE-A2C32E740AED}" type="pres">
      <dgm:prSet presAssocID="{5E421413-A2A6-4FA6-9EB5-14A93AD92EC0}" presName="parTrans" presStyleLbl="sibTrans2D1" presStyleIdx="2" presStyleCnt="5"/>
      <dgm:spPr/>
      <dgm:t>
        <a:bodyPr/>
        <a:lstStyle/>
        <a:p>
          <a:endParaRPr lang="en-US"/>
        </a:p>
      </dgm:t>
    </dgm:pt>
    <dgm:pt modelId="{1B8747AB-E330-4EA5-81CB-66B22E261A65}" type="pres">
      <dgm:prSet presAssocID="{5E421413-A2A6-4FA6-9EB5-14A93AD92EC0}" presName="connectorText" presStyleLbl="sibTrans2D1" presStyleIdx="2" presStyleCnt="5"/>
      <dgm:spPr/>
      <dgm:t>
        <a:bodyPr/>
        <a:lstStyle/>
        <a:p>
          <a:endParaRPr lang="en-US"/>
        </a:p>
      </dgm:t>
    </dgm:pt>
    <dgm:pt modelId="{AE5D2D66-9417-48FD-82EE-8A911FA0A5E0}" type="pres">
      <dgm:prSet presAssocID="{5431D101-C36F-47BC-A40F-26742FFE99B3}" presName="node" presStyleLbl="node1" presStyleIdx="2" presStyleCnt="5" custScaleX="128894" custRadScaleRad="96310" custRadScaleInc="4037">
        <dgm:presLayoutVars>
          <dgm:bulletEnabled val="1"/>
        </dgm:presLayoutVars>
      </dgm:prSet>
      <dgm:spPr/>
      <dgm:t>
        <a:bodyPr/>
        <a:lstStyle/>
        <a:p>
          <a:endParaRPr lang="en-US"/>
        </a:p>
      </dgm:t>
    </dgm:pt>
    <dgm:pt modelId="{D55720A6-C9BA-4F27-AE88-32A997030849}" type="pres">
      <dgm:prSet presAssocID="{789467F9-9271-4FE3-8FB2-F0D79D5FEAA5}" presName="parTrans" presStyleLbl="sibTrans2D1" presStyleIdx="3" presStyleCnt="5"/>
      <dgm:spPr/>
      <dgm:t>
        <a:bodyPr/>
        <a:lstStyle/>
        <a:p>
          <a:endParaRPr lang="en-US"/>
        </a:p>
      </dgm:t>
    </dgm:pt>
    <dgm:pt modelId="{8492EEBE-9EA1-41DB-96C2-9BEB617B052E}" type="pres">
      <dgm:prSet presAssocID="{789467F9-9271-4FE3-8FB2-F0D79D5FEAA5}" presName="connectorText" presStyleLbl="sibTrans2D1" presStyleIdx="3" presStyleCnt="5"/>
      <dgm:spPr/>
      <dgm:t>
        <a:bodyPr/>
        <a:lstStyle/>
        <a:p>
          <a:endParaRPr lang="en-US"/>
        </a:p>
      </dgm:t>
    </dgm:pt>
    <dgm:pt modelId="{0B3BE12A-E2D2-4E3C-A8E3-CECE002B57AB}" type="pres">
      <dgm:prSet presAssocID="{56A9C9AA-FFA9-499E-8606-E068B293B8C5}" presName="node" presStyleLbl="node1" presStyleIdx="3" presStyleCnt="5" custScaleX="160963">
        <dgm:presLayoutVars>
          <dgm:bulletEnabled val="1"/>
        </dgm:presLayoutVars>
      </dgm:prSet>
      <dgm:spPr/>
      <dgm:t>
        <a:bodyPr/>
        <a:lstStyle/>
        <a:p>
          <a:endParaRPr lang="en-US"/>
        </a:p>
      </dgm:t>
    </dgm:pt>
    <dgm:pt modelId="{EFDFB8B1-1E62-4262-8FFC-9196DF4A0AE7}" type="pres">
      <dgm:prSet presAssocID="{530BFFF2-1AD9-41A6-9276-2EE1F259F7F9}" presName="parTrans" presStyleLbl="sibTrans2D1" presStyleIdx="4" presStyleCnt="5"/>
      <dgm:spPr/>
      <dgm:t>
        <a:bodyPr/>
        <a:lstStyle/>
        <a:p>
          <a:endParaRPr lang="en-US"/>
        </a:p>
      </dgm:t>
    </dgm:pt>
    <dgm:pt modelId="{F3914498-1B6B-4673-B2A8-E33EF813D62A}" type="pres">
      <dgm:prSet presAssocID="{530BFFF2-1AD9-41A6-9276-2EE1F259F7F9}" presName="connectorText" presStyleLbl="sibTrans2D1" presStyleIdx="4" presStyleCnt="5"/>
      <dgm:spPr/>
      <dgm:t>
        <a:bodyPr/>
        <a:lstStyle/>
        <a:p>
          <a:endParaRPr lang="en-US"/>
        </a:p>
      </dgm:t>
    </dgm:pt>
    <dgm:pt modelId="{F4A6A1E9-EB91-4DEF-9611-EB60A31F223C}" type="pres">
      <dgm:prSet presAssocID="{7695CE6C-C19E-44A9-8463-C89DCBA594B7}" presName="node" presStyleLbl="node1" presStyleIdx="4" presStyleCnt="5" custRadScaleRad="101456" custRadScaleInc="5333">
        <dgm:presLayoutVars>
          <dgm:bulletEnabled val="1"/>
        </dgm:presLayoutVars>
      </dgm:prSet>
      <dgm:spPr/>
      <dgm:t>
        <a:bodyPr/>
        <a:lstStyle/>
        <a:p>
          <a:endParaRPr lang="en-US"/>
        </a:p>
      </dgm:t>
    </dgm:pt>
  </dgm:ptLst>
  <dgm:cxnLst>
    <dgm:cxn modelId="{234996A0-C175-450C-9373-F31055D3E51F}" type="presOf" srcId="{789467F9-9271-4FE3-8FB2-F0D79D5FEAA5}" destId="{8492EEBE-9EA1-41DB-96C2-9BEB617B052E}" srcOrd="1" destOrd="0" presId="urn:microsoft.com/office/officeart/2005/8/layout/radial5"/>
    <dgm:cxn modelId="{B9BB91A4-B68E-4E4D-A220-864D823A2820}" type="presOf" srcId="{5E421413-A2A6-4FA6-9EB5-14A93AD92EC0}" destId="{006CDBF1-AA77-4906-9DDE-A2C32E740AED}" srcOrd="0" destOrd="0" presId="urn:microsoft.com/office/officeart/2005/8/layout/radial5"/>
    <dgm:cxn modelId="{03F78147-825B-4ABA-9B4C-A3B8463CB54E}" type="presOf" srcId="{7695CE6C-C19E-44A9-8463-C89DCBA594B7}" destId="{F4A6A1E9-EB91-4DEF-9611-EB60A31F223C}" srcOrd="0" destOrd="0" presId="urn:microsoft.com/office/officeart/2005/8/layout/radial5"/>
    <dgm:cxn modelId="{35422A77-A823-4920-A311-D243B35270D4}" srcId="{B09D6EA9-715E-4E97-92A2-AF8EF9DF9A86}" destId="{56A9C9AA-FFA9-499E-8606-E068B293B8C5}" srcOrd="3" destOrd="0" parTransId="{789467F9-9271-4FE3-8FB2-F0D79D5FEAA5}" sibTransId="{5E2C993F-8D0E-4BE1-8EFE-589DF774C32C}"/>
    <dgm:cxn modelId="{46A61AFD-B2F3-4A21-8D73-609771EEDC70}" type="presOf" srcId="{3F27D250-FCBE-417B-8D54-F86F05C44C93}" destId="{6667BE51-9928-4F13-ACA1-6D55AB4D5CBC}" srcOrd="1" destOrd="0" presId="urn:microsoft.com/office/officeart/2005/8/layout/radial5"/>
    <dgm:cxn modelId="{C1F4D894-393C-474D-96A6-12CAC71CD01F}" type="presOf" srcId="{530BFFF2-1AD9-41A6-9276-2EE1F259F7F9}" destId="{F3914498-1B6B-4673-B2A8-E33EF813D62A}" srcOrd="1" destOrd="0" presId="urn:microsoft.com/office/officeart/2005/8/layout/radial5"/>
    <dgm:cxn modelId="{0C535DAF-0A23-4AD1-A2F0-9E0FA972ED0D}" type="presOf" srcId="{5431D101-C36F-47BC-A40F-26742FFE99B3}" destId="{AE5D2D66-9417-48FD-82EE-8A911FA0A5E0}" srcOrd="0" destOrd="0" presId="urn:microsoft.com/office/officeart/2005/8/layout/radial5"/>
    <dgm:cxn modelId="{DC4D7A74-2F0F-40A9-ABFE-7483936609EB}" type="presOf" srcId="{530BFFF2-1AD9-41A6-9276-2EE1F259F7F9}" destId="{EFDFB8B1-1E62-4262-8FFC-9196DF4A0AE7}" srcOrd="0" destOrd="0" presId="urn:microsoft.com/office/officeart/2005/8/layout/radial5"/>
    <dgm:cxn modelId="{6A87839A-CF0F-4269-B765-4956F6A9DC10}" type="presOf" srcId="{51E4DB17-F2B4-4B3E-AB5B-10F37CCDC85C}" destId="{338AFC19-6162-4329-A0A9-7F7AC9E33685}" srcOrd="0" destOrd="0" presId="urn:microsoft.com/office/officeart/2005/8/layout/radial5"/>
    <dgm:cxn modelId="{878DDBF0-1D60-420A-9BEA-18E83564962A}" type="presOf" srcId="{B09D6EA9-715E-4E97-92A2-AF8EF9DF9A86}" destId="{8C451B0F-8044-45C4-9301-9FE2FA1ED9B5}" srcOrd="0" destOrd="0" presId="urn:microsoft.com/office/officeart/2005/8/layout/radial5"/>
    <dgm:cxn modelId="{687CED38-6BFE-40D4-BB38-1917CF117BCF}" srcId="{B09D6EA9-715E-4E97-92A2-AF8EF9DF9A86}" destId="{5431D101-C36F-47BC-A40F-26742FFE99B3}" srcOrd="2" destOrd="0" parTransId="{5E421413-A2A6-4FA6-9EB5-14A93AD92EC0}" sibTransId="{E72D2CBE-61B9-41EC-95E1-6A0C6044BC9F}"/>
    <dgm:cxn modelId="{2738C8A6-AD95-4943-AEB6-969DF2D4E7E7}" type="presOf" srcId="{C695C3FA-6A4C-4D19-B645-16049D1B71FD}" destId="{9B160991-07CA-48A7-801E-12D6AD21B8C1}" srcOrd="0" destOrd="0" presId="urn:microsoft.com/office/officeart/2005/8/layout/radial5"/>
    <dgm:cxn modelId="{BD5703A4-C60C-46FB-BFB7-34FB192BB734}" srcId="{B09D6EA9-715E-4E97-92A2-AF8EF9DF9A86}" destId="{F9D96A9B-0F37-44FE-B9A8-5443B6E5E09C}" srcOrd="1" destOrd="0" parTransId="{3F27D250-FCBE-417B-8D54-F86F05C44C93}" sibTransId="{DCD83B5B-9DC4-4D19-AA68-51941A843893}"/>
    <dgm:cxn modelId="{A7427AB6-0AD8-4C49-A0D3-7DFC18729D7F}" type="presOf" srcId="{5E421413-A2A6-4FA6-9EB5-14A93AD92EC0}" destId="{1B8747AB-E330-4EA5-81CB-66B22E261A65}" srcOrd="1" destOrd="0" presId="urn:microsoft.com/office/officeart/2005/8/layout/radial5"/>
    <dgm:cxn modelId="{D8CFA0AD-6B29-47D6-8095-A424E5F8CB60}" type="presOf" srcId="{51E4DB17-F2B4-4B3E-AB5B-10F37CCDC85C}" destId="{2AA8AA3E-628B-4B2F-AD98-99D1ADE41E4C}" srcOrd="1" destOrd="0" presId="urn:microsoft.com/office/officeart/2005/8/layout/radial5"/>
    <dgm:cxn modelId="{6C3056E9-8F3F-4244-888E-A1023F9C73BC}" type="presOf" srcId="{789467F9-9271-4FE3-8FB2-F0D79D5FEAA5}" destId="{D55720A6-C9BA-4F27-AE88-32A997030849}" srcOrd="0" destOrd="0" presId="urn:microsoft.com/office/officeart/2005/8/layout/radial5"/>
    <dgm:cxn modelId="{659632D6-43F2-40F1-8C43-8C97A9A6BC48}" type="presOf" srcId="{DF58B290-C4DD-4705-80FF-197D0B5F692F}" destId="{0A6817D6-B5C1-4A54-95BB-F1C6C313874A}" srcOrd="0" destOrd="0" presId="urn:microsoft.com/office/officeart/2005/8/layout/radial5"/>
    <dgm:cxn modelId="{4132A5D7-0B40-4D69-9593-A68B0118174A}" type="presOf" srcId="{56A9C9AA-FFA9-499E-8606-E068B293B8C5}" destId="{0B3BE12A-E2D2-4E3C-A8E3-CECE002B57AB}" srcOrd="0" destOrd="0" presId="urn:microsoft.com/office/officeart/2005/8/layout/radial5"/>
    <dgm:cxn modelId="{BE86B509-C764-43B4-B8CC-DBA02A9D7C5D}" srcId="{B09D6EA9-715E-4E97-92A2-AF8EF9DF9A86}" destId="{7695CE6C-C19E-44A9-8463-C89DCBA594B7}" srcOrd="4" destOrd="0" parTransId="{530BFFF2-1AD9-41A6-9276-2EE1F259F7F9}" sibTransId="{7F1538C4-BD34-4338-ACE4-2CDCF1FCE4D1}"/>
    <dgm:cxn modelId="{81D4580D-FE3E-4BB3-AE68-7B8508B9859A}" srcId="{C695C3FA-6A4C-4D19-B645-16049D1B71FD}" destId="{B09D6EA9-715E-4E97-92A2-AF8EF9DF9A86}" srcOrd="0" destOrd="0" parTransId="{B013B061-F9BA-4B83-B675-5CD674BD2A36}" sibTransId="{E7A04919-D411-4EA9-833D-C61E7237546A}"/>
    <dgm:cxn modelId="{0EF0FE57-50FF-4037-A43A-EC78FC7A642C}" type="presOf" srcId="{F9D96A9B-0F37-44FE-B9A8-5443B6E5E09C}" destId="{9F975E1D-872C-42DF-BBA5-95221CA4C34B}" srcOrd="0" destOrd="0" presId="urn:microsoft.com/office/officeart/2005/8/layout/radial5"/>
    <dgm:cxn modelId="{1F2E3B08-018F-41A7-8A7A-14180CDB30A0}" srcId="{B09D6EA9-715E-4E97-92A2-AF8EF9DF9A86}" destId="{DF58B290-C4DD-4705-80FF-197D0B5F692F}" srcOrd="0" destOrd="0" parTransId="{51E4DB17-F2B4-4B3E-AB5B-10F37CCDC85C}" sibTransId="{4E11DAFC-D38E-49FD-8153-C537F0EEF243}"/>
    <dgm:cxn modelId="{8863A54A-F113-43DC-9DAD-934F2B5A978F}" type="presOf" srcId="{3F27D250-FCBE-417B-8D54-F86F05C44C93}" destId="{FC57FEF7-C1FF-4C60-A232-9C889AB6CA50}" srcOrd="0" destOrd="0" presId="urn:microsoft.com/office/officeart/2005/8/layout/radial5"/>
    <dgm:cxn modelId="{8CE68097-E644-4CC1-985B-2ECC63E3E992}" type="presParOf" srcId="{9B160991-07CA-48A7-801E-12D6AD21B8C1}" destId="{8C451B0F-8044-45C4-9301-9FE2FA1ED9B5}" srcOrd="0" destOrd="0" presId="urn:microsoft.com/office/officeart/2005/8/layout/radial5"/>
    <dgm:cxn modelId="{8CB664F8-4B9A-4F2E-9DD0-434ED36C8036}" type="presParOf" srcId="{9B160991-07CA-48A7-801E-12D6AD21B8C1}" destId="{338AFC19-6162-4329-A0A9-7F7AC9E33685}" srcOrd="1" destOrd="0" presId="urn:microsoft.com/office/officeart/2005/8/layout/radial5"/>
    <dgm:cxn modelId="{6AC55140-2A11-42CF-BD26-3F3856764B78}" type="presParOf" srcId="{338AFC19-6162-4329-A0A9-7F7AC9E33685}" destId="{2AA8AA3E-628B-4B2F-AD98-99D1ADE41E4C}" srcOrd="0" destOrd="0" presId="urn:microsoft.com/office/officeart/2005/8/layout/radial5"/>
    <dgm:cxn modelId="{95D99F9C-5203-402B-ADCD-CE7EFBB9676B}" type="presParOf" srcId="{9B160991-07CA-48A7-801E-12D6AD21B8C1}" destId="{0A6817D6-B5C1-4A54-95BB-F1C6C313874A}" srcOrd="2" destOrd="0" presId="urn:microsoft.com/office/officeart/2005/8/layout/radial5"/>
    <dgm:cxn modelId="{8E59836F-38CF-450E-9A3B-8CF6598B1FA9}" type="presParOf" srcId="{9B160991-07CA-48A7-801E-12D6AD21B8C1}" destId="{FC57FEF7-C1FF-4C60-A232-9C889AB6CA50}" srcOrd="3" destOrd="0" presId="urn:microsoft.com/office/officeart/2005/8/layout/radial5"/>
    <dgm:cxn modelId="{6AEE237E-7C9B-48BB-85EC-A4C5D7AE3989}" type="presParOf" srcId="{FC57FEF7-C1FF-4C60-A232-9C889AB6CA50}" destId="{6667BE51-9928-4F13-ACA1-6D55AB4D5CBC}" srcOrd="0" destOrd="0" presId="urn:microsoft.com/office/officeart/2005/8/layout/radial5"/>
    <dgm:cxn modelId="{9419C355-8148-4A6B-A277-8B03D9124909}" type="presParOf" srcId="{9B160991-07CA-48A7-801E-12D6AD21B8C1}" destId="{9F975E1D-872C-42DF-BBA5-95221CA4C34B}" srcOrd="4" destOrd="0" presId="urn:microsoft.com/office/officeart/2005/8/layout/radial5"/>
    <dgm:cxn modelId="{68E83F0F-CD63-4A73-867D-767577D07619}" type="presParOf" srcId="{9B160991-07CA-48A7-801E-12D6AD21B8C1}" destId="{006CDBF1-AA77-4906-9DDE-A2C32E740AED}" srcOrd="5" destOrd="0" presId="urn:microsoft.com/office/officeart/2005/8/layout/radial5"/>
    <dgm:cxn modelId="{EC595D9C-B7FF-450F-97D0-E323C1433164}" type="presParOf" srcId="{006CDBF1-AA77-4906-9DDE-A2C32E740AED}" destId="{1B8747AB-E330-4EA5-81CB-66B22E261A65}" srcOrd="0" destOrd="0" presId="urn:microsoft.com/office/officeart/2005/8/layout/radial5"/>
    <dgm:cxn modelId="{5775A397-467B-40B1-A21C-48F2ED5F22EF}" type="presParOf" srcId="{9B160991-07CA-48A7-801E-12D6AD21B8C1}" destId="{AE5D2D66-9417-48FD-82EE-8A911FA0A5E0}" srcOrd="6" destOrd="0" presId="urn:microsoft.com/office/officeart/2005/8/layout/radial5"/>
    <dgm:cxn modelId="{17A0A101-7537-4E3F-9CDE-417C4EA33A12}" type="presParOf" srcId="{9B160991-07CA-48A7-801E-12D6AD21B8C1}" destId="{D55720A6-C9BA-4F27-AE88-32A997030849}" srcOrd="7" destOrd="0" presId="urn:microsoft.com/office/officeart/2005/8/layout/radial5"/>
    <dgm:cxn modelId="{9BA72BF6-6F6E-4DAC-B2D3-9AA4722B1EE3}" type="presParOf" srcId="{D55720A6-C9BA-4F27-AE88-32A997030849}" destId="{8492EEBE-9EA1-41DB-96C2-9BEB617B052E}" srcOrd="0" destOrd="0" presId="urn:microsoft.com/office/officeart/2005/8/layout/radial5"/>
    <dgm:cxn modelId="{7469A10B-E36F-457D-B8B2-4457E33D2023}" type="presParOf" srcId="{9B160991-07CA-48A7-801E-12D6AD21B8C1}" destId="{0B3BE12A-E2D2-4E3C-A8E3-CECE002B57AB}" srcOrd="8" destOrd="0" presId="urn:microsoft.com/office/officeart/2005/8/layout/radial5"/>
    <dgm:cxn modelId="{3E11D980-7B24-41CE-B1AE-B50BEC1340D3}" type="presParOf" srcId="{9B160991-07CA-48A7-801E-12D6AD21B8C1}" destId="{EFDFB8B1-1E62-4262-8FFC-9196DF4A0AE7}" srcOrd="9" destOrd="0" presId="urn:microsoft.com/office/officeart/2005/8/layout/radial5"/>
    <dgm:cxn modelId="{87D25577-6888-4123-B2BE-BD5B5FBC7C22}" type="presParOf" srcId="{EFDFB8B1-1E62-4262-8FFC-9196DF4A0AE7}" destId="{F3914498-1B6B-4673-B2A8-E33EF813D62A}" srcOrd="0" destOrd="0" presId="urn:microsoft.com/office/officeart/2005/8/layout/radial5"/>
    <dgm:cxn modelId="{E229C43E-5E7F-4341-A31D-7379FC34F237}" type="presParOf" srcId="{9B160991-07CA-48A7-801E-12D6AD21B8C1}" destId="{F4A6A1E9-EB91-4DEF-9611-EB60A31F223C}"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85D6AC-93C4-4D0C-A43C-FD1DA07A8C0C}" type="doc">
      <dgm:prSet loTypeId="urn:microsoft.com/office/officeart/2005/8/layout/vList2" loCatId="list" qsTypeId="urn:microsoft.com/office/officeart/2005/8/quickstyle/simple5" qsCatId="simple" csTypeId="urn:microsoft.com/office/officeart/2005/8/colors/accent0_3" csCatId="mainScheme" phldr="1"/>
      <dgm:spPr/>
      <dgm:t>
        <a:bodyPr/>
        <a:lstStyle/>
        <a:p>
          <a:endParaRPr lang="en-US"/>
        </a:p>
      </dgm:t>
    </dgm:pt>
    <dgm:pt modelId="{0E44234F-D4AE-4F5D-95DF-A69D0F333A67}">
      <dgm:prSet phldrT="[Text]"/>
      <dgm:spPr>
        <a:solidFill>
          <a:schemeClr val="tx2">
            <a:lumMod val="20000"/>
            <a:lumOff val="80000"/>
          </a:schemeClr>
        </a:solidFill>
        <a:ln>
          <a:solidFill>
            <a:schemeClr val="bg2">
              <a:lumMod val="50000"/>
              <a:lumOff val="50000"/>
            </a:schemeClr>
          </a:solidFill>
        </a:ln>
        <a:scene3d>
          <a:camera prst="orthographicFront">
            <a:rot lat="0" lon="0" rev="0"/>
          </a:camera>
          <a:lightRig rig="threePt" dir="t">
            <a:rot lat="0" lon="0" rev="1200000"/>
          </a:lightRig>
        </a:scene3d>
        <a:sp3d>
          <a:bevelT w="63500" h="25400" prst="artDeco"/>
        </a:sp3d>
      </dgm:spPr>
      <dgm:t>
        <a:bodyPr/>
        <a:lstStyle/>
        <a:p>
          <a:pPr algn="ctr"/>
          <a:r>
            <a:rPr lang="en-US" b="1" dirty="0">
              <a:solidFill>
                <a:schemeClr val="tx1"/>
              </a:solidFill>
            </a:rPr>
            <a:t>PEMAHAMAN</a:t>
          </a:r>
        </a:p>
      </dgm:t>
    </dgm:pt>
    <dgm:pt modelId="{D5B861B8-71F3-49DA-B0B5-491FC40CABC8}" type="parTrans" cxnId="{54F0D5B4-8AF9-4899-8E5E-BA25FA1EA5D9}">
      <dgm:prSet/>
      <dgm:spPr/>
      <dgm:t>
        <a:bodyPr/>
        <a:lstStyle/>
        <a:p>
          <a:endParaRPr lang="en-US"/>
        </a:p>
      </dgm:t>
    </dgm:pt>
    <dgm:pt modelId="{A6DE238C-6982-4CDB-B65D-317DAD1F0019}" type="sibTrans" cxnId="{54F0D5B4-8AF9-4899-8E5E-BA25FA1EA5D9}">
      <dgm:prSet/>
      <dgm:spPr/>
      <dgm:t>
        <a:bodyPr/>
        <a:lstStyle/>
        <a:p>
          <a:endParaRPr lang="en-US"/>
        </a:p>
      </dgm:t>
    </dgm:pt>
    <dgm:pt modelId="{91C7F7EC-2066-482E-ACB7-C58592008099}">
      <dgm:prSet phldrT="[Text]"/>
      <dgm:spPr>
        <a:solidFill>
          <a:schemeClr val="tx2">
            <a:lumMod val="20000"/>
            <a:lumOff val="80000"/>
          </a:schemeClr>
        </a:solidFill>
        <a:ln>
          <a:solidFill>
            <a:schemeClr val="bg2">
              <a:lumMod val="50000"/>
              <a:lumOff val="50000"/>
            </a:schemeClr>
          </a:solidFill>
        </a:ln>
        <a:scene3d>
          <a:camera prst="orthographicFront">
            <a:rot lat="0" lon="0" rev="0"/>
          </a:camera>
          <a:lightRig rig="threePt" dir="t">
            <a:rot lat="0" lon="0" rev="1200000"/>
          </a:lightRig>
        </a:scene3d>
        <a:sp3d>
          <a:bevelT w="63500" h="25400" prst="artDeco"/>
        </a:sp3d>
      </dgm:spPr>
      <dgm:t>
        <a:bodyPr/>
        <a:lstStyle/>
        <a:p>
          <a:pPr algn="ctr"/>
          <a:r>
            <a:rPr lang="en-US" b="1" dirty="0">
              <a:solidFill>
                <a:schemeClr val="tx1"/>
              </a:solidFill>
            </a:rPr>
            <a:t>PEMATUHAN PERATURAN</a:t>
          </a:r>
        </a:p>
      </dgm:t>
    </dgm:pt>
    <dgm:pt modelId="{EA43D5BB-D908-42F6-80EF-20634B6CC364}" type="parTrans" cxnId="{F2E66782-F0BD-46EC-A949-5BB20C94608F}">
      <dgm:prSet/>
      <dgm:spPr/>
      <dgm:t>
        <a:bodyPr/>
        <a:lstStyle/>
        <a:p>
          <a:endParaRPr lang="en-US"/>
        </a:p>
      </dgm:t>
    </dgm:pt>
    <dgm:pt modelId="{5A04C85D-BA97-4614-8279-751D79853F39}" type="sibTrans" cxnId="{F2E66782-F0BD-46EC-A949-5BB20C94608F}">
      <dgm:prSet/>
      <dgm:spPr/>
      <dgm:t>
        <a:bodyPr/>
        <a:lstStyle/>
        <a:p>
          <a:endParaRPr lang="en-US"/>
        </a:p>
      </dgm:t>
    </dgm:pt>
    <dgm:pt modelId="{4085B995-363F-4D5D-90E7-7675B85F286E}">
      <dgm:prSet phldrT="[Text]"/>
      <dgm:spPr>
        <a:solidFill>
          <a:schemeClr val="tx2">
            <a:lumMod val="20000"/>
            <a:lumOff val="80000"/>
          </a:schemeClr>
        </a:solidFill>
        <a:ln>
          <a:solidFill>
            <a:schemeClr val="bg2">
              <a:lumMod val="50000"/>
              <a:lumOff val="50000"/>
            </a:schemeClr>
          </a:solidFill>
        </a:ln>
        <a:scene3d>
          <a:camera prst="orthographicFront">
            <a:rot lat="0" lon="0" rev="0"/>
          </a:camera>
          <a:lightRig rig="threePt" dir="t">
            <a:rot lat="0" lon="0" rev="1200000"/>
          </a:lightRig>
        </a:scene3d>
        <a:sp3d>
          <a:bevelT w="63500" h="25400" prst="artDeco"/>
        </a:sp3d>
      </dgm:spPr>
      <dgm:t>
        <a:bodyPr/>
        <a:lstStyle/>
        <a:p>
          <a:pPr algn="ctr"/>
          <a:r>
            <a:rPr lang="en-US" b="1" dirty="0">
              <a:solidFill>
                <a:schemeClr val="tx1"/>
              </a:solidFill>
            </a:rPr>
            <a:t>KOMITMEN KETUA JABATAN, PPSM, URUS SETIA PPSM, PYD DAN PEGAWAI PENILAI</a:t>
          </a:r>
        </a:p>
      </dgm:t>
    </dgm:pt>
    <dgm:pt modelId="{F4208440-3BE2-4503-A4EF-CC8F47DC5DEA}" type="parTrans" cxnId="{C5638D1C-5B4F-407D-A294-7F1F57B8C1BE}">
      <dgm:prSet/>
      <dgm:spPr/>
      <dgm:t>
        <a:bodyPr/>
        <a:lstStyle/>
        <a:p>
          <a:endParaRPr lang="en-US"/>
        </a:p>
      </dgm:t>
    </dgm:pt>
    <dgm:pt modelId="{19556EA8-44A8-4717-A9C1-41E9E5F977F2}" type="sibTrans" cxnId="{C5638D1C-5B4F-407D-A294-7F1F57B8C1BE}">
      <dgm:prSet/>
      <dgm:spPr/>
      <dgm:t>
        <a:bodyPr/>
        <a:lstStyle/>
        <a:p>
          <a:endParaRPr lang="en-US"/>
        </a:p>
      </dgm:t>
    </dgm:pt>
    <dgm:pt modelId="{5E5E0F94-26DC-4680-A6C2-F138F818A9D0}" type="pres">
      <dgm:prSet presAssocID="{C485D6AC-93C4-4D0C-A43C-FD1DA07A8C0C}" presName="linear" presStyleCnt="0">
        <dgm:presLayoutVars>
          <dgm:animLvl val="lvl"/>
          <dgm:resizeHandles val="exact"/>
        </dgm:presLayoutVars>
      </dgm:prSet>
      <dgm:spPr/>
      <dgm:t>
        <a:bodyPr/>
        <a:lstStyle/>
        <a:p>
          <a:endParaRPr lang="en-US"/>
        </a:p>
      </dgm:t>
    </dgm:pt>
    <dgm:pt modelId="{B9B8E5F5-8472-4726-BF9C-1D247AB3E74A}" type="pres">
      <dgm:prSet presAssocID="{0E44234F-D4AE-4F5D-95DF-A69D0F333A67}" presName="parentText" presStyleLbl="node1" presStyleIdx="0" presStyleCnt="3">
        <dgm:presLayoutVars>
          <dgm:chMax val="0"/>
          <dgm:bulletEnabled val="1"/>
        </dgm:presLayoutVars>
      </dgm:prSet>
      <dgm:spPr/>
      <dgm:t>
        <a:bodyPr/>
        <a:lstStyle/>
        <a:p>
          <a:endParaRPr lang="en-US"/>
        </a:p>
      </dgm:t>
    </dgm:pt>
    <dgm:pt modelId="{1689FA94-2079-4BF3-AC04-13234E6FF048}" type="pres">
      <dgm:prSet presAssocID="{A6DE238C-6982-4CDB-B65D-317DAD1F0019}" presName="spacer" presStyleCnt="0"/>
      <dgm:spPr/>
    </dgm:pt>
    <dgm:pt modelId="{87D6B2B0-D995-4D33-991F-29981FE6E3E7}" type="pres">
      <dgm:prSet presAssocID="{91C7F7EC-2066-482E-ACB7-C58592008099}" presName="parentText" presStyleLbl="node1" presStyleIdx="1" presStyleCnt="3">
        <dgm:presLayoutVars>
          <dgm:chMax val="0"/>
          <dgm:bulletEnabled val="1"/>
        </dgm:presLayoutVars>
      </dgm:prSet>
      <dgm:spPr/>
      <dgm:t>
        <a:bodyPr/>
        <a:lstStyle/>
        <a:p>
          <a:endParaRPr lang="en-US"/>
        </a:p>
      </dgm:t>
    </dgm:pt>
    <dgm:pt modelId="{9C751CD9-BC17-4B3C-BBF0-6E680EB9BFF9}" type="pres">
      <dgm:prSet presAssocID="{5A04C85D-BA97-4614-8279-751D79853F39}" presName="spacer" presStyleCnt="0"/>
      <dgm:spPr/>
    </dgm:pt>
    <dgm:pt modelId="{BB966919-F3E8-4EF5-B4B7-4DD3591F9FC7}" type="pres">
      <dgm:prSet presAssocID="{4085B995-363F-4D5D-90E7-7675B85F286E}" presName="parentText" presStyleLbl="node1" presStyleIdx="2" presStyleCnt="3">
        <dgm:presLayoutVars>
          <dgm:chMax val="0"/>
          <dgm:bulletEnabled val="1"/>
        </dgm:presLayoutVars>
      </dgm:prSet>
      <dgm:spPr/>
      <dgm:t>
        <a:bodyPr/>
        <a:lstStyle/>
        <a:p>
          <a:endParaRPr lang="en-US"/>
        </a:p>
      </dgm:t>
    </dgm:pt>
  </dgm:ptLst>
  <dgm:cxnLst>
    <dgm:cxn modelId="{4D158987-B3D1-5E4F-85C8-9C930BC3B53E}" type="presOf" srcId="{0E44234F-D4AE-4F5D-95DF-A69D0F333A67}" destId="{B9B8E5F5-8472-4726-BF9C-1D247AB3E74A}" srcOrd="0" destOrd="0" presId="urn:microsoft.com/office/officeart/2005/8/layout/vList2"/>
    <dgm:cxn modelId="{54F0D5B4-8AF9-4899-8E5E-BA25FA1EA5D9}" srcId="{C485D6AC-93C4-4D0C-A43C-FD1DA07A8C0C}" destId="{0E44234F-D4AE-4F5D-95DF-A69D0F333A67}" srcOrd="0" destOrd="0" parTransId="{D5B861B8-71F3-49DA-B0B5-491FC40CABC8}" sibTransId="{A6DE238C-6982-4CDB-B65D-317DAD1F0019}"/>
    <dgm:cxn modelId="{9DEC3826-D2DA-5541-BE0B-2509AE234B56}" type="presOf" srcId="{91C7F7EC-2066-482E-ACB7-C58592008099}" destId="{87D6B2B0-D995-4D33-991F-29981FE6E3E7}" srcOrd="0" destOrd="0" presId="urn:microsoft.com/office/officeart/2005/8/layout/vList2"/>
    <dgm:cxn modelId="{23B8A478-E7CB-8C44-9394-F028995BD89D}" type="presOf" srcId="{4085B995-363F-4D5D-90E7-7675B85F286E}" destId="{BB966919-F3E8-4EF5-B4B7-4DD3591F9FC7}" srcOrd="0" destOrd="0" presId="urn:microsoft.com/office/officeart/2005/8/layout/vList2"/>
    <dgm:cxn modelId="{C5638D1C-5B4F-407D-A294-7F1F57B8C1BE}" srcId="{C485D6AC-93C4-4D0C-A43C-FD1DA07A8C0C}" destId="{4085B995-363F-4D5D-90E7-7675B85F286E}" srcOrd="2" destOrd="0" parTransId="{F4208440-3BE2-4503-A4EF-CC8F47DC5DEA}" sibTransId="{19556EA8-44A8-4717-A9C1-41E9E5F977F2}"/>
    <dgm:cxn modelId="{311A1AED-BCB2-4B45-B721-74F10D14D896}" type="presOf" srcId="{C485D6AC-93C4-4D0C-A43C-FD1DA07A8C0C}" destId="{5E5E0F94-26DC-4680-A6C2-F138F818A9D0}" srcOrd="0" destOrd="0" presId="urn:microsoft.com/office/officeart/2005/8/layout/vList2"/>
    <dgm:cxn modelId="{F2E66782-F0BD-46EC-A949-5BB20C94608F}" srcId="{C485D6AC-93C4-4D0C-A43C-FD1DA07A8C0C}" destId="{91C7F7EC-2066-482E-ACB7-C58592008099}" srcOrd="1" destOrd="0" parTransId="{EA43D5BB-D908-42F6-80EF-20634B6CC364}" sibTransId="{5A04C85D-BA97-4614-8279-751D79853F39}"/>
    <dgm:cxn modelId="{ADF0A777-341C-214A-992F-24FB50345E16}" type="presParOf" srcId="{5E5E0F94-26DC-4680-A6C2-F138F818A9D0}" destId="{B9B8E5F5-8472-4726-BF9C-1D247AB3E74A}" srcOrd="0" destOrd="0" presId="urn:microsoft.com/office/officeart/2005/8/layout/vList2"/>
    <dgm:cxn modelId="{9B4A0D31-1060-8148-9DA0-1C58560C8A95}" type="presParOf" srcId="{5E5E0F94-26DC-4680-A6C2-F138F818A9D0}" destId="{1689FA94-2079-4BF3-AC04-13234E6FF048}" srcOrd="1" destOrd="0" presId="urn:microsoft.com/office/officeart/2005/8/layout/vList2"/>
    <dgm:cxn modelId="{241F645D-C906-EB44-8614-1B9FC9286917}" type="presParOf" srcId="{5E5E0F94-26DC-4680-A6C2-F138F818A9D0}" destId="{87D6B2B0-D995-4D33-991F-29981FE6E3E7}" srcOrd="2" destOrd="0" presId="urn:microsoft.com/office/officeart/2005/8/layout/vList2"/>
    <dgm:cxn modelId="{3AD87DC1-94DD-1B48-89C2-A2BB29996B46}" type="presParOf" srcId="{5E5E0F94-26DC-4680-A6C2-F138F818A9D0}" destId="{9C751CD9-BC17-4B3C-BBF0-6E680EB9BFF9}" srcOrd="3" destOrd="0" presId="urn:microsoft.com/office/officeart/2005/8/layout/vList2"/>
    <dgm:cxn modelId="{0E16A7F5-6EBE-B047-81F8-603A50B214C7}" type="presParOf" srcId="{5E5E0F94-26DC-4680-A6C2-F138F818A9D0}" destId="{BB966919-F3E8-4EF5-B4B7-4DD3591F9FC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62873-EB2A-465D-B65B-F61AAB355FF3}">
      <dsp:nvSpPr>
        <dsp:cNvPr id="0" name=""/>
        <dsp:cNvSpPr/>
      </dsp:nvSpPr>
      <dsp:spPr>
        <a:xfrm>
          <a:off x="3590931" y="2587172"/>
          <a:ext cx="1563976" cy="156397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TAKLIMAT</a:t>
          </a:r>
          <a:endParaRPr lang="en-MY" sz="1600" b="1" kern="1200" dirty="0"/>
        </a:p>
      </dsp:txBody>
      <dsp:txXfrm>
        <a:off x="3819970" y="2816211"/>
        <a:ext cx="1105898" cy="1105898"/>
      </dsp:txXfrm>
    </dsp:sp>
    <dsp:sp modelId="{2F9CF6A4-E7C1-48D8-B66E-E1E4EE82C2DB}">
      <dsp:nvSpPr>
        <dsp:cNvPr id="0" name=""/>
        <dsp:cNvSpPr/>
      </dsp:nvSpPr>
      <dsp:spPr>
        <a:xfrm rot="16200000">
          <a:off x="4157468" y="1891980"/>
          <a:ext cx="430902" cy="601751"/>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MY" sz="1600" b="1" kern="1200"/>
        </a:p>
      </dsp:txBody>
      <dsp:txXfrm>
        <a:off x="4222104" y="2076966"/>
        <a:ext cx="301631" cy="361051"/>
      </dsp:txXfrm>
    </dsp:sp>
    <dsp:sp modelId="{72685E98-2B4A-4CD1-A020-18429E152A44}">
      <dsp:nvSpPr>
        <dsp:cNvPr id="0" name=""/>
        <dsp:cNvSpPr/>
      </dsp:nvSpPr>
      <dsp:spPr>
        <a:xfrm>
          <a:off x="3057208" y="4292"/>
          <a:ext cx="2631423" cy="176985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BHG. 1 </a:t>
          </a:r>
          <a:r>
            <a:rPr lang="en-US" sz="2400" b="1" kern="1200" dirty="0"/>
            <a:t>PENGENALAN</a:t>
          </a:r>
          <a:endParaRPr lang="en-MY" sz="2400" b="1" kern="1200" dirty="0"/>
        </a:p>
      </dsp:txBody>
      <dsp:txXfrm>
        <a:off x="3442571" y="263481"/>
        <a:ext cx="1860697" cy="1251478"/>
      </dsp:txXfrm>
    </dsp:sp>
    <dsp:sp modelId="{FC4F7FE6-CA95-4F45-B175-7AB9164D2B62}">
      <dsp:nvSpPr>
        <dsp:cNvPr id="0" name=""/>
        <dsp:cNvSpPr/>
      </dsp:nvSpPr>
      <dsp:spPr>
        <a:xfrm rot="20520000">
          <a:off x="5276201" y="2704787"/>
          <a:ext cx="430902" cy="601751"/>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MY" sz="1600" b="1" kern="1200"/>
        </a:p>
      </dsp:txBody>
      <dsp:txXfrm>
        <a:off x="5279364" y="2845110"/>
        <a:ext cx="301631" cy="361051"/>
      </dsp:txXfrm>
    </dsp:sp>
    <dsp:sp modelId="{29F9912C-F330-433A-9E50-7B0C57D82388}">
      <dsp:nvSpPr>
        <dsp:cNvPr id="0" name=""/>
        <dsp:cNvSpPr/>
      </dsp:nvSpPr>
      <dsp:spPr>
        <a:xfrm>
          <a:off x="5846555" y="1717889"/>
          <a:ext cx="1769856" cy="1769856"/>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BHG. 2</a:t>
          </a:r>
        </a:p>
        <a:p>
          <a:pPr lvl="0" algn="ctr" defTabSz="711200">
            <a:lnSpc>
              <a:spcPct val="90000"/>
            </a:lnSpc>
            <a:spcBef>
              <a:spcPct val="0"/>
            </a:spcBef>
            <a:spcAft>
              <a:spcPct val="35000"/>
            </a:spcAft>
          </a:pPr>
          <a:r>
            <a:rPr lang="en-US" sz="2400" b="1" kern="1200" dirty="0"/>
            <a:t>SKT</a:t>
          </a:r>
          <a:endParaRPr lang="en-MY" sz="2400" b="1" kern="1200" dirty="0"/>
        </a:p>
      </dsp:txBody>
      <dsp:txXfrm>
        <a:off x="6105744" y="1977078"/>
        <a:ext cx="1251478" cy="1251478"/>
      </dsp:txXfrm>
    </dsp:sp>
    <dsp:sp modelId="{DAE9AF99-D2D3-4030-9765-4D492B939F11}">
      <dsp:nvSpPr>
        <dsp:cNvPr id="0" name=""/>
        <dsp:cNvSpPr/>
      </dsp:nvSpPr>
      <dsp:spPr>
        <a:xfrm rot="3240000">
          <a:off x="4847465" y="3992216"/>
          <a:ext cx="393460" cy="601751"/>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MY" sz="1600" b="1" kern="1200"/>
        </a:p>
      </dsp:txBody>
      <dsp:txXfrm>
        <a:off x="4871794" y="4064819"/>
        <a:ext cx="275422" cy="361051"/>
      </dsp:txXfrm>
    </dsp:sp>
    <dsp:sp modelId="{1A012D70-ECBD-4586-AD71-CF88956226E7}">
      <dsp:nvSpPr>
        <dsp:cNvPr id="0" name=""/>
        <dsp:cNvSpPr/>
      </dsp:nvSpPr>
      <dsp:spPr>
        <a:xfrm>
          <a:off x="4676407" y="4490546"/>
          <a:ext cx="2308371" cy="176985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BHG. 3</a:t>
          </a:r>
        </a:p>
        <a:p>
          <a:pPr lvl="0" algn="ctr" defTabSz="711200">
            <a:lnSpc>
              <a:spcPct val="90000"/>
            </a:lnSpc>
            <a:spcBef>
              <a:spcPct val="0"/>
            </a:spcBef>
            <a:spcAft>
              <a:spcPct val="35000"/>
            </a:spcAft>
          </a:pPr>
          <a:r>
            <a:rPr lang="en-US" sz="2400" b="1" kern="1200" dirty="0"/>
            <a:t>PYD/PPP/PPK/PPSM/KJ</a:t>
          </a:r>
          <a:endParaRPr lang="en-MY" sz="2400" b="1" kern="1200" dirty="0"/>
        </a:p>
      </dsp:txBody>
      <dsp:txXfrm>
        <a:off x="5014460" y="4749735"/>
        <a:ext cx="1632265" cy="1251478"/>
      </dsp:txXfrm>
    </dsp:sp>
    <dsp:sp modelId="{686DF9CB-2672-4EE8-8287-632F738AEB53}">
      <dsp:nvSpPr>
        <dsp:cNvPr id="0" name=""/>
        <dsp:cNvSpPr/>
      </dsp:nvSpPr>
      <dsp:spPr>
        <a:xfrm rot="7560000">
          <a:off x="3466054" y="4019936"/>
          <a:ext cx="430902" cy="601751"/>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MY" sz="1600" b="1" kern="1200"/>
        </a:p>
      </dsp:txBody>
      <dsp:txXfrm rot="10800000">
        <a:off x="3568681" y="4087995"/>
        <a:ext cx="301631" cy="361051"/>
      </dsp:txXfrm>
    </dsp:sp>
    <dsp:sp modelId="{59F94442-9FE8-4C96-A60D-4A324E872F0E}">
      <dsp:nvSpPr>
        <dsp:cNvPr id="0" name=""/>
        <dsp:cNvSpPr/>
      </dsp:nvSpPr>
      <dsp:spPr>
        <a:xfrm>
          <a:off x="2030319" y="4490546"/>
          <a:ext cx="1769856" cy="1769856"/>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BHG. 4</a:t>
          </a:r>
        </a:p>
        <a:p>
          <a:pPr lvl="0" algn="ctr" defTabSz="711200">
            <a:lnSpc>
              <a:spcPct val="90000"/>
            </a:lnSpc>
            <a:spcBef>
              <a:spcPct val="0"/>
            </a:spcBef>
            <a:spcAft>
              <a:spcPct val="35000"/>
            </a:spcAft>
          </a:pPr>
          <a:r>
            <a:rPr lang="en-US" sz="2400" b="1" kern="1200" dirty="0"/>
            <a:t>LNPT</a:t>
          </a:r>
          <a:endParaRPr lang="en-MY" sz="2400" b="1" kern="1200" dirty="0"/>
        </a:p>
      </dsp:txBody>
      <dsp:txXfrm>
        <a:off x="2289508" y="4749735"/>
        <a:ext cx="1251478" cy="1251478"/>
      </dsp:txXfrm>
    </dsp:sp>
    <dsp:sp modelId="{0372382D-E6CE-4438-AE8B-2D262E5F0092}">
      <dsp:nvSpPr>
        <dsp:cNvPr id="0" name=""/>
        <dsp:cNvSpPr/>
      </dsp:nvSpPr>
      <dsp:spPr>
        <a:xfrm rot="11880000">
          <a:off x="3151505" y="2728058"/>
          <a:ext cx="348607" cy="601751"/>
        </a:xfrm>
        <a:prstGeom prst="rightArrow">
          <a:avLst>
            <a:gd name="adj1" fmla="val 60000"/>
            <a:gd name="adj2" fmla="val 5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MY" sz="1600" b="1" kern="1200"/>
        </a:p>
      </dsp:txBody>
      <dsp:txXfrm rot="10800000">
        <a:off x="3253528" y="2864567"/>
        <a:ext cx="244025" cy="361051"/>
      </dsp:txXfrm>
    </dsp:sp>
    <dsp:sp modelId="{D7777CA6-765A-402B-96A7-EE0028AE50E0}">
      <dsp:nvSpPr>
        <dsp:cNvPr id="0" name=""/>
        <dsp:cNvSpPr/>
      </dsp:nvSpPr>
      <dsp:spPr>
        <a:xfrm>
          <a:off x="952539" y="1717889"/>
          <a:ext cx="2123633" cy="1769856"/>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BHG. 5</a:t>
          </a:r>
        </a:p>
        <a:p>
          <a:pPr lvl="0" algn="ctr" defTabSz="711200">
            <a:lnSpc>
              <a:spcPct val="90000"/>
            </a:lnSpc>
            <a:spcBef>
              <a:spcPct val="0"/>
            </a:spcBef>
            <a:spcAft>
              <a:spcPct val="35000"/>
            </a:spcAft>
          </a:pPr>
          <a:r>
            <a:rPr lang="en-US" sz="2400" b="1" kern="1200" dirty="0"/>
            <a:t>RUMUSAN</a:t>
          </a:r>
          <a:endParaRPr lang="en-MY" sz="2400" b="1" kern="1200" dirty="0"/>
        </a:p>
      </dsp:txBody>
      <dsp:txXfrm>
        <a:off x="1263538" y="1977078"/>
        <a:ext cx="1501635" cy="12514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51B0F-8044-45C4-9301-9FE2FA1ED9B5}">
      <dsp:nvSpPr>
        <dsp:cNvPr id="0" name=""/>
        <dsp:cNvSpPr/>
      </dsp:nvSpPr>
      <dsp:spPr>
        <a:xfrm>
          <a:off x="2608991" y="2426692"/>
          <a:ext cx="1730280" cy="173028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PERATURAN</a:t>
          </a:r>
          <a:endParaRPr lang="en-MY" sz="1600" b="1" kern="1200" dirty="0"/>
        </a:p>
      </dsp:txBody>
      <dsp:txXfrm>
        <a:off x="2862385" y="2680086"/>
        <a:ext cx="1223492" cy="1223492"/>
      </dsp:txXfrm>
    </dsp:sp>
    <dsp:sp modelId="{338AFC19-6162-4329-A0A9-7F7AC9E33685}">
      <dsp:nvSpPr>
        <dsp:cNvPr id="0" name=""/>
        <dsp:cNvSpPr/>
      </dsp:nvSpPr>
      <dsp:spPr>
        <a:xfrm rot="16200000">
          <a:off x="3290237" y="1795983"/>
          <a:ext cx="367788" cy="588295"/>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MY" sz="1200" b="1" kern="1200"/>
        </a:p>
      </dsp:txBody>
      <dsp:txXfrm>
        <a:off x="3345405" y="1968810"/>
        <a:ext cx="257452" cy="352977"/>
      </dsp:txXfrm>
    </dsp:sp>
    <dsp:sp modelId="{0A6817D6-B5C1-4A54-95BB-F1C6C313874A}">
      <dsp:nvSpPr>
        <dsp:cNvPr id="0" name=""/>
        <dsp:cNvSpPr/>
      </dsp:nvSpPr>
      <dsp:spPr>
        <a:xfrm>
          <a:off x="2608991" y="2471"/>
          <a:ext cx="1730280" cy="173028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P.U.(A) 1/2012</a:t>
          </a:r>
        </a:p>
        <a:p>
          <a:pPr lvl="0" algn="ctr" defTabSz="711200">
            <a:lnSpc>
              <a:spcPct val="90000"/>
            </a:lnSpc>
            <a:spcBef>
              <a:spcPct val="0"/>
            </a:spcBef>
            <a:spcAft>
              <a:spcPct val="35000"/>
            </a:spcAft>
          </a:pPr>
          <a:r>
            <a:rPr lang="en-US" sz="1600" b="1" kern="1200" dirty="0"/>
            <a:t>(Per. 27 : PGT </a:t>
          </a:r>
          <a:r>
            <a:rPr lang="en-US" sz="1600" b="1" kern="1200" dirty="0" err="1"/>
            <a:t>ikut</a:t>
          </a:r>
          <a:r>
            <a:rPr lang="en-US" sz="1600" b="1" kern="1200" dirty="0"/>
            <a:t> LNPT)</a:t>
          </a:r>
          <a:endParaRPr lang="en-MY" sz="1600" b="1" kern="1200" dirty="0"/>
        </a:p>
      </dsp:txBody>
      <dsp:txXfrm>
        <a:off x="2862385" y="255865"/>
        <a:ext cx="1223492" cy="1223492"/>
      </dsp:txXfrm>
    </dsp:sp>
    <dsp:sp modelId="{FC57FEF7-C1FF-4C60-A232-9C889AB6CA50}">
      <dsp:nvSpPr>
        <dsp:cNvPr id="0" name=""/>
        <dsp:cNvSpPr/>
      </dsp:nvSpPr>
      <dsp:spPr>
        <a:xfrm rot="20520000">
          <a:off x="4433123" y="2626338"/>
          <a:ext cx="367788" cy="588295"/>
        </a:xfrm>
        <a:prstGeom prst="rightArrow">
          <a:avLst>
            <a:gd name="adj1" fmla="val 60000"/>
            <a:gd name="adj2" fmla="val 50000"/>
          </a:avLst>
        </a:prstGeom>
        <a:gradFill rotWithShape="0">
          <a:gsLst>
            <a:gs pos="0">
              <a:schemeClr val="accent3">
                <a:hueOff val="-1718084"/>
                <a:satOff val="-14593"/>
                <a:lumOff val="49"/>
                <a:alphaOff val="0"/>
                <a:shade val="51000"/>
                <a:satMod val="130000"/>
              </a:schemeClr>
            </a:gs>
            <a:gs pos="80000">
              <a:schemeClr val="accent3">
                <a:hueOff val="-1718084"/>
                <a:satOff val="-14593"/>
                <a:lumOff val="49"/>
                <a:alphaOff val="0"/>
                <a:shade val="93000"/>
                <a:satMod val="130000"/>
              </a:schemeClr>
            </a:gs>
            <a:gs pos="100000">
              <a:schemeClr val="accent3">
                <a:hueOff val="-1718084"/>
                <a:satOff val="-14593"/>
                <a:lumOff val="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MY" sz="1200" b="1" kern="1200"/>
        </a:p>
      </dsp:txBody>
      <dsp:txXfrm>
        <a:off x="4435823" y="2761045"/>
        <a:ext cx="257452" cy="352977"/>
      </dsp:txXfrm>
    </dsp:sp>
    <dsp:sp modelId="{9F975E1D-872C-42DF-BBA5-95221CA4C34B}">
      <dsp:nvSpPr>
        <dsp:cNvPr id="0" name=""/>
        <dsp:cNvSpPr/>
      </dsp:nvSpPr>
      <dsp:spPr>
        <a:xfrm>
          <a:off x="4914562" y="1677566"/>
          <a:ext cx="1730280" cy="1730280"/>
        </a:xfrm>
        <a:prstGeom prst="ellipse">
          <a:avLst/>
        </a:prstGeom>
        <a:gradFill rotWithShape="0">
          <a:gsLst>
            <a:gs pos="0">
              <a:schemeClr val="accent3">
                <a:hueOff val="-1718084"/>
                <a:satOff val="-14593"/>
                <a:lumOff val="49"/>
                <a:alphaOff val="0"/>
                <a:shade val="51000"/>
                <a:satMod val="130000"/>
              </a:schemeClr>
            </a:gs>
            <a:gs pos="80000">
              <a:schemeClr val="accent3">
                <a:hueOff val="-1718084"/>
                <a:satOff val="-14593"/>
                <a:lumOff val="49"/>
                <a:alphaOff val="0"/>
                <a:shade val="93000"/>
                <a:satMod val="130000"/>
              </a:schemeClr>
            </a:gs>
            <a:gs pos="100000">
              <a:schemeClr val="accent3">
                <a:hueOff val="-1718084"/>
                <a:satOff val="-14593"/>
                <a:lumOff val="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PP 4/2002</a:t>
          </a:r>
        </a:p>
        <a:p>
          <a:pPr lvl="0" algn="ctr" defTabSz="711200">
            <a:lnSpc>
              <a:spcPct val="90000"/>
            </a:lnSpc>
            <a:spcBef>
              <a:spcPct val="0"/>
            </a:spcBef>
            <a:spcAft>
              <a:spcPct val="35000"/>
            </a:spcAft>
          </a:pPr>
          <a:r>
            <a:rPr lang="en-US" sz="1600" b="1" kern="1200" dirty="0"/>
            <a:t>(</a:t>
          </a:r>
          <a:r>
            <a:rPr lang="en-US" sz="1600" b="1" kern="1200" dirty="0" err="1"/>
            <a:t>Sistem</a:t>
          </a:r>
          <a:r>
            <a:rPr lang="en-US" sz="1600" b="1" kern="1200" dirty="0"/>
            <a:t> </a:t>
          </a:r>
          <a:r>
            <a:rPr lang="en-US" sz="1600" b="1" kern="1200" dirty="0" err="1"/>
            <a:t>Saraan</a:t>
          </a:r>
          <a:r>
            <a:rPr lang="en-US" sz="1600" b="1" kern="1200" dirty="0"/>
            <a:t> Malaysia)</a:t>
          </a:r>
          <a:endParaRPr lang="en-MY" sz="1600" b="1" kern="1200" dirty="0"/>
        </a:p>
      </dsp:txBody>
      <dsp:txXfrm>
        <a:off x="5167956" y="1930960"/>
        <a:ext cx="1223492" cy="1223492"/>
      </dsp:txXfrm>
    </dsp:sp>
    <dsp:sp modelId="{006CDBF1-AA77-4906-9DDE-A2C32E740AED}">
      <dsp:nvSpPr>
        <dsp:cNvPr id="0" name=""/>
        <dsp:cNvSpPr/>
      </dsp:nvSpPr>
      <dsp:spPr>
        <a:xfrm rot="3327199">
          <a:off x="3970182" y="3927248"/>
          <a:ext cx="287872" cy="588295"/>
        </a:xfrm>
        <a:prstGeom prst="rightArrow">
          <a:avLst>
            <a:gd name="adj1" fmla="val 60000"/>
            <a:gd name="adj2" fmla="val 50000"/>
          </a:avLst>
        </a:prstGeom>
        <a:gradFill rotWithShape="0">
          <a:gsLst>
            <a:gs pos="0">
              <a:schemeClr val="accent3">
                <a:hueOff val="-3436168"/>
                <a:satOff val="-29185"/>
                <a:lumOff val="97"/>
                <a:alphaOff val="0"/>
                <a:shade val="51000"/>
                <a:satMod val="130000"/>
              </a:schemeClr>
            </a:gs>
            <a:gs pos="80000">
              <a:schemeClr val="accent3">
                <a:hueOff val="-3436168"/>
                <a:satOff val="-29185"/>
                <a:lumOff val="97"/>
                <a:alphaOff val="0"/>
                <a:shade val="93000"/>
                <a:satMod val="130000"/>
              </a:schemeClr>
            </a:gs>
            <a:gs pos="100000">
              <a:schemeClr val="accent3">
                <a:hueOff val="-3436168"/>
                <a:satOff val="-29185"/>
                <a:lumOff val="9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MY" sz="1200" b="1" kern="1200"/>
        </a:p>
      </dsp:txBody>
      <dsp:txXfrm>
        <a:off x="3988876" y="4009340"/>
        <a:ext cx="201510" cy="352977"/>
      </dsp:txXfrm>
    </dsp:sp>
    <dsp:sp modelId="{AE5D2D66-9417-48FD-82EE-8A911FA0A5E0}">
      <dsp:nvSpPr>
        <dsp:cNvPr id="0" name=""/>
        <dsp:cNvSpPr/>
      </dsp:nvSpPr>
      <dsp:spPr>
        <a:xfrm>
          <a:off x="3683012" y="4349757"/>
          <a:ext cx="2230227" cy="1730280"/>
        </a:xfrm>
        <a:prstGeom prst="ellipse">
          <a:avLst/>
        </a:prstGeom>
        <a:gradFill rotWithShape="0">
          <a:gsLst>
            <a:gs pos="0">
              <a:schemeClr val="accent3">
                <a:hueOff val="-3436168"/>
                <a:satOff val="-29185"/>
                <a:lumOff val="97"/>
                <a:alphaOff val="0"/>
                <a:shade val="51000"/>
                <a:satMod val="130000"/>
              </a:schemeClr>
            </a:gs>
            <a:gs pos="80000">
              <a:schemeClr val="accent3">
                <a:hueOff val="-3436168"/>
                <a:satOff val="-29185"/>
                <a:lumOff val="97"/>
                <a:alphaOff val="0"/>
                <a:shade val="93000"/>
                <a:satMod val="130000"/>
              </a:schemeClr>
            </a:gs>
            <a:gs pos="100000">
              <a:schemeClr val="accent3">
                <a:hueOff val="-3436168"/>
                <a:satOff val="-29185"/>
                <a:lumOff val="9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SPP 5/2007</a:t>
          </a:r>
        </a:p>
        <a:p>
          <a:pPr lvl="0" algn="ctr" defTabSz="711200">
            <a:lnSpc>
              <a:spcPct val="90000"/>
            </a:lnSpc>
            <a:spcBef>
              <a:spcPct val="0"/>
            </a:spcBef>
            <a:spcAft>
              <a:spcPct val="35000"/>
            </a:spcAft>
          </a:pPr>
          <a:r>
            <a:rPr lang="en-US" sz="1600" b="1" kern="1200" dirty="0"/>
            <a:t>(</a:t>
          </a:r>
          <a:r>
            <a:rPr lang="en-US" sz="1600" b="1" kern="1200" dirty="0" err="1"/>
            <a:t>Panduan</a:t>
          </a:r>
          <a:r>
            <a:rPr lang="en-US" sz="1600" b="1" kern="1200" dirty="0"/>
            <a:t> </a:t>
          </a:r>
          <a:r>
            <a:rPr lang="en-US" sz="1600" b="1" kern="1200" dirty="0" err="1"/>
            <a:t>Pengurusan</a:t>
          </a:r>
          <a:r>
            <a:rPr lang="en-US" sz="1600" b="1" kern="1200" dirty="0"/>
            <a:t> </a:t>
          </a:r>
          <a:r>
            <a:rPr lang="en-US" sz="1600" b="1" kern="1200" dirty="0" err="1"/>
            <a:t>Pejabat</a:t>
          </a:r>
          <a:r>
            <a:rPr lang="en-US" sz="1600" b="1" kern="1200" dirty="0"/>
            <a:t>)</a:t>
          </a:r>
          <a:endParaRPr lang="en-MY" sz="1600" b="1" kern="1200" dirty="0"/>
        </a:p>
      </dsp:txBody>
      <dsp:txXfrm>
        <a:off x="4009621" y="4603151"/>
        <a:ext cx="1577009" cy="1223492"/>
      </dsp:txXfrm>
    </dsp:sp>
    <dsp:sp modelId="{D55720A6-C9BA-4F27-AE88-32A997030849}">
      <dsp:nvSpPr>
        <dsp:cNvPr id="0" name=""/>
        <dsp:cNvSpPr/>
      </dsp:nvSpPr>
      <dsp:spPr>
        <a:xfrm rot="7560000">
          <a:off x="2644151" y="3926900"/>
          <a:ext cx="309731" cy="588295"/>
        </a:xfrm>
        <a:prstGeom prst="rightArrow">
          <a:avLst>
            <a:gd name="adj1" fmla="val 60000"/>
            <a:gd name="adj2" fmla="val 50000"/>
          </a:avLst>
        </a:prstGeom>
        <a:gradFill rotWithShape="0">
          <a:gsLst>
            <a:gs pos="0">
              <a:schemeClr val="accent3">
                <a:hueOff val="-5154251"/>
                <a:satOff val="-43778"/>
                <a:lumOff val="146"/>
                <a:alphaOff val="0"/>
                <a:shade val="51000"/>
                <a:satMod val="130000"/>
              </a:schemeClr>
            </a:gs>
            <a:gs pos="80000">
              <a:schemeClr val="accent3">
                <a:hueOff val="-5154251"/>
                <a:satOff val="-43778"/>
                <a:lumOff val="146"/>
                <a:alphaOff val="0"/>
                <a:shade val="93000"/>
                <a:satMod val="130000"/>
              </a:schemeClr>
            </a:gs>
            <a:gs pos="100000">
              <a:schemeClr val="accent3">
                <a:hueOff val="-5154251"/>
                <a:satOff val="-43778"/>
                <a:lumOff val="1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MY" sz="1200" b="1" kern="1200"/>
        </a:p>
      </dsp:txBody>
      <dsp:txXfrm rot="10800000">
        <a:off x="2717919" y="4006972"/>
        <a:ext cx="216812" cy="352977"/>
      </dsp:txXfrm>
    </dsp:sp>
    <dsp:sp modelId="{0B3BE12A-E2D2-4E3C-A8E3-CECE002B57AB}">
      <dsp:nvSpPr>
        <dsp:cNvPr id="0" name=""/>
        <dsp:cNvSpPr/>
      </dsp:nvSpPr>
      <dsp:spPr>
        <a:xfrm>
          <a:off x="656654" y="4387928"/>
          <a:ext cx="2785111" cy="1730280"/>
        </a:xfrm>
        <a:prstGeom prst="ellipse">
          <a:avLst/>
        </a:prstGeom>
        <a:gradFill rotWithShape="0">
          <a:gsLst>
            <a:gs pos="0">
              <a:schemeClr val="accent3">
                <a:hueOff val="-5154251"/>
                <a:satOff val="-43778"/>
                <a:lumOff val="146"/>
                <a:alphaOff val="0"/>
                <a:shade val="51000"/>
                <a:satMod val="130000"/>
              </a:schemeClr>
            </a:gs>
            <a:gs pos="80000">
              <a:schemeClr val="accent3">
                <a:hueOff val="-5154251"/>
                <a:satOff val="-43778"/>
                <a:lumOff val="146"/>
                <a:alphaOff val="0"/>
                <a:shade val="93000"/>
                <a:satMod val="130000"/>
              </a:schemeClr>
            </a:gs>
            <a:gs pos="100000">
              <a:schemeClr val="accent3">
                <a:hueOff val="-5154251"/>
                <a:satOff val="-43778"/>
                <a:lumOff val="1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SPP 2/2009</a:t>
          </a:r>
        </a:p>
        <a:p>
          <a:pPr lvl="0" algn="ctr" defTabSz="711200">
            <a:lnSpc>
              <a:spcPct val="90000"/>
            </a:lnSpc>
            <a:spcBef>
              <a:spcPct val="0"/>
            </a:spcBef>
            <a:spcAft>
              <a:spcPct val="35000"/>
            </a:spcAft>
          </a:pPr>
          <a:r>
            <a:rPr lang="en-US" sz="1600" b="1" kern="1200" dirty="0"/>
            <a:t>(</a:t>
          </a:r>
          <a:r>
            <a:rPr lang="en-US" sz="1600" b="1" kern="1200" dirty="0" err="1"/>
            <a:t>Markah</a:t>
          </a:r>
          <a:r>
            <a:rPr lang="en-US" sz="1600" b="1" kern="1200" dirty="0"/>
            <a:t> 90% &amp; </a:t>
          </a:r>
          <a:r>
            <a:rPr lang="en-US" sz="1600" b="1" kern="1200" dirty="0" err="1"/>
            <a:t>Definisi</a:t>
          </a:r>
          <a:r>
            <a:rPr lang="en-US" sz="1600" b="1" kern="1200" dirty="0"/>
            <a:t>)</a:t>
          </a:r>
          <a:endParaRPr lang="en-MY" sz="1600" b="1" kern="1200" dirty="0"/>
        </a:p>
      </dsp:txBody>
      <dsp:txXfrm>
        <a:off x="1064524" y="4641322"/>
        <a:ext cx="1969371" cy="1223492"/>
      </dsp:txXfrm>
    </dsp:sp>
    <dsp:sp modelId="{EFDFB8B1-1E62-4262-8FFC-9196DF4A0AE7}">
      <dsp:nvSpPr>
        <dsp:cNvPr id="0" name=""/>
        <dsp:cNvSpPr/>
      </dsp:nvSpPr>
      <dsp:spPr>
        <a:xfrm rot="11995193">
          <a:off x="2134985" y="2582425"/>
          <a:ext cx="386495" cy="588295"/>
        </a:xfrm>
        <a:prstGeom prst="rightArrow">
          <a:avLst>
            <a:gd name="adj1" fmla="val 60000"/>
            <a:gd name="adj2" fmla="val 50000"/>
          </a:avLst>
        </a:prstGeom>
        <a:gradFill rotWithShape="0">
          <a:gsLst>
            <a:gs pos="0">
              <a:schemeClr val="accent3">
                <a:hueOff val="-6872335"/>
                <a:satOff val="-58371"/>
                <a:lumOff val="195"/>
                <a:alphaOff val="0"/>
                <a:shade val="51000"/>
                <a:satMod val="130000"/>
              </a:schemeClr>
            </a:gs>
            <a:gs pos="80000">
              <a:schemeClr val="accent3">
                <a:hueOff val="-6872335"/>
                <a:satOff val="-58371"/>
                <a:lumOff val="195"/>
                <a:alphaOff val="0"/>
                <a:shade val="93000"/>
                <a:satMod val="130000"/>
              </a:schemeClr>
            </a:gs>
            <a:gs pos="100000">
              <a:schemeClr val="accent3">
                <a:hueOff val="-6872335"/>
                <a:satOff val="-58371"/>
                <a:lumOff val="1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MY" sz="1200" b="1" kern="1200"/>
        </a:p>
      </dsp:txBody>
      <dsp:txXfrm rot="10800000">
        <a:off x="2247464" y="2719836"/>
        <a:ext cx="270547" cy="352977"/>
      </dsp:txXfrm>
    </dsp:sp>
    <dsp:sp modelId="{F4A6A1E9-EB91-4DEF-9611-EB60A31F223C}">
      <dsp:nvSpPr>
        <dsp:cNvPr id="0" name=""/>
        <dsp:cNvSpPr/>
      </dsp:nvSpPr>
      <dsp:spPr>
        <a:xfrm>
          <a:off x="296627" y="1588720"/>
          <a:ext cx="1730280" cy="1730280"/>
        </a:xfrm>
        <a:prstGeom prst="ellipse">
          <a:avLst/>
        </a:prstGeom>
        <a:gradFill rotWithShape="0">
          <a:gsLst>
            <a:gs pos="0">
              <a:schemeClr val="accent3">
                <a:hueOff val="-6872335"/>
                <a:satOff val="-58371"/>
                <a:lumOff val="195"/>
                <a:alphaOff val="0"/>
                <a:shade val="51000"/>
                <a:satMod val="130000"/>
              </a:schemeClr>
            </a:gs>
            <a:gs pos="80000">
              <a:schemeClr val="accent3">
                <a:hueOff val="-6872335"/>
                <a:satOff val="-58371"/>
                <a:lumOff val="195"/>
                <a:alphaOff val="0"/>
                <a:shade val="93000"/>
                <a:satMod val="130000"/>
              </a:schemeClr>
            </a:gs>
            <a:gs pos="100000">
              <a:schemeClr val="accent3">
                <a:hueOff val="-6872335"/>
                <a:satOff val="-58371"/>
                <a:lumOff val="1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t>SPP 3/2009</a:t>
          </a:r>
        </a:p>
        <a:p>
          <a:pPr lvl="0" algn="ctr" defTabSz="711200">
            <a:lnSpc>
              <a:spcPct val="90000"/>
            </a:lnSpc>
            <a:spcBef>
              <a:spcPct val="0"/>
            </a:spcBef>
            <a:spcAft>
              <a:spcPct val="35000"/>
            </a:spcAft>
          </a:pPr>
          <a:r>
            <a:rPr lang="en-US" sz="1600" b="1" kern="1200" dirty="0"/>
            <a:t>(LNPT KHAS</a:t>
          </a:r>
          <a:r>
            <a:rPr lang="en-US" sz="1200" b="1" kern="1200" dirty="0"/>
            <a:t>)</a:t>
          </a:r>
          <a:endParaRPr lang="en-MY" sz="1200" b="1" kern="1200" dirty="0"/>
        </a:p>
      </dsp:txBody>
      <dsp:txXfrm>
        <a:off x="550021" y="1842114"/>
        <a:ext cx="1223492" cy="12234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1426" name="Rectangle 2"/>
          <p:cNvSpPr>
            <a:spLocks noGrp="1" noChangeArrowheads="1"/>
          </p:cNvSpPr>
          <p:nvPr>
            <p:ph type="hdr" sz="quarter"/>
          </p:nvPr>
        </p:nvSpPr>
        <p:spPr bwMode="auto">
          <a:xfrm>
            <a:off x="0" y="0"/>
            <a:ext cx="2951163" cy="496888"/>
          </a:xfrm>
          <a:prstGeom prst="rect">
            <a:avLst/>
          </a:prstGeom>
          <a:noFill/>
          <a:ln>
            <a:noFill/>
          </a:ln>
          <a:effectLst/>
          <a:extLst/>
        </p:spPr>
        <p:txBody>
          <a:bodyPr vert="horz" wrap="square" lIns="93177" tIns="46589" rIns="93177" bIns="46589" numCol="1" anchor="t" anchorCtr="0" compatLnSpc="1">
            <a:prstTxWarp prst="textNoShape">
              <a:avLst/>
            </a:prstTxWarp>
          </a:bodyPr>
          <a:lstStyle>
            <a:lvl1pPr eaLnBrk="0" hangingPunct="0">
              <a:defRPr sz="1200">
                <a:latin typeface="Arial" charset="0"/>
                <a:ea typeface="+mn-ea"/>
                <a:cs typeface="+mn-cs"/>
              </a:defRPr>
            </a:lvl1pPr>
          </a:lstStyle>
          <a:p>
            <a:pPr>
              <a:defRPr/>
            </a:pPr>
            <a:endParaRPr lang="en-US"/>
          </a:p>
        </p:txBody>
      </p:sp>
      <p:sp>
        <p:nvSpPr>
          <p:cNvPr id="231427" name="Rectangle 3"/>
          <p:cNvSpPr>
            <a:spLocks noGrp="1" noChangeArrowheads="1"/>
          </p:cNvSpPr>
          <p:nvPr>
            <p:ph type="dt" sz="quarter" idx="1"/>
          </p:nvPr>
        </p:nvSpPr>
        <p:spPr bwMode="auto">
          <a:xfrm>
            <a:off x="3856038" y="0"/>
            <a:ext cx="2949575" cy="496888"/>
          </a:xfrm>
          <a:prstGeom prst="rect">
            <a:avLst/>
          </a:prstGeom>
          <a:noFill/>
          <a:ln>
            <a:noFill/>
          </a:ln>
          <a:effectLst/>
          <a:extLst/>
        </p:spPr>
        <p:txBody>
          <a:bodyPr vert="horz" wrap="square" lIns="93177" tIns="46589" rIns="93177" bIns="46589" numCol="1" anchor="t" anchorCtr="0" compatLnSpc="1">
            <a:prstTxWarp prst="textNoShape">
              <a:avLst/>
            </a:prstTxWarp>
          </a:bodyPr>
          <a:lstStyle>
            <a:lvl1pPr algn="r">
              <a:defRPr sz="1200"/>
            </a:lvl1pPr>
          </a:lstStyle>
          <a:p>
            <a:fld id="{56E8DCD8-732B-4993-950E-DC9FD8243AB1}" type="datetimeFigureOut">
              <a:rPr lang="en-US" altLang="en-US"/>
              <a:pPr/>
              <a:t>10/23/2017</a:t>
            </a:fld>
            <a:endParaRPr lang="en-US" altLang="en-US"/>
          </a:p>
        </p:txBody>
      </p:sp>
      <p:sp>
        <p:nvSpPr>
          <p:cNvPr id="231428" name="Rectangle 4"/>
          <p:cNvSpPr>
            <a:spLocks noGrp="1" noChangeArrowheads="1"/>
          </p:cNvSpPr>
          <p:nvPr>
            <p:ph type="ftr" sz="quarter" idx="2"/>
          </p:nvPr>
        </p:nvSpPr>
        <p:spPr bwMode="auto">
          <a:xfrm>
            <a:off x="0" y="9440863"/>
            <a:ext cx="2951163" cy="496887"/>
          </a:xfrm>
          <a:prstGeom prst="rect">
            <a:avLst/>
          </a:prstGeom>
          <a:noFill/>
          <a:ln>
            <a:noFill/>
          </a:ln>
          <a:effectLst/>
          <a:extLst/>
        </p:spPr>
        <p:txBody>
          <a:bodyPr vert="horz" wrap="square" lIns="93177" tIns="46589" rIns="93177" bIns="46589" numCol="1" anchor="b" anchorCtr="0" compatLnSpc="1">
            <a:prstTxWarp prst="textNoShape">
              <a:avLst/>
            </a:prstTxWarp>
          </a:bodyPr>
          <a:lstStyle>
            <a:lvl1pPr eaLnBrk="0" hangingPunct="0">
              <a:defRPr sz="1200">
                <a:latin typeface="Arial" charset="0"/>
                <a:ea typeface="+mn-ea"/>
                <a:cs typeface="+mn-cs"/>
              </a:defRPr>
            </a:lvl1pPr>
          </a:lstStyle>
          <a:p>
            <a:pPr>
              <a:defRPr/>
            </a:pPr>
            <a:endParaRPr lang="en-US"/>
          </a:p>
        </p:txBody>
      </p:sp>
      <p:sp>
        <p:nvSpPr>
          <p:cNvPr id="231429" name="Rectangle 5"/>
          <p:cNvSpPr>
            <a:spLocks noGrp="1" noChangeArrowheads="1"/>
          </p:cNvSpPr>
          <p:nvPr>
            <p:ph type="sldNum" sz="quarter" idx="3"/>
          </p:nvPr>
        </p:nvSpPr>
        <p:spPr bwMode="auto">
          <a:xfrm>
            <a:off x="3856038" y="9440863"/>
            <a:ext cx="2949575" cy="496887"/>
          </a:xfrm>
          <a:prstGeom prst="rect">
            <a:avLst/>
          </a:prstGeom>
          <a:noFill/>
          <a:ln>
            <a:noFill/>
          </a:ln>
          <a:effectLst/>
          <a:extLst/>
        </p:spPr>
        <p:txBody>
          <a:bodyPr vert="horz" wrap="square" lIns="93177" tIns="46589" rIns="93177" bIns="46589" numCol="1" anchor="b" anchorCtr="0" compatLnSpc="1">
            <a:prstTxWarp prst="textNoShape">
              <a:avLst/>
            </a:prstTxWarp>
          </a:bodyPr>
          <a:lstStyle>
            <a:lvl1pPr algn="r">
              <a:defRPr sz="1200"/>
            </a:lvl1pPr>
          </a:lstStyle>
          <a:p>
            <a:fld id="{584CBA7B-84C4-42D7-BE2B-BB90B5DA85C1}" type="slidenum">
              <a:rPr lang="en-US" altLang="en-US"/>
              <a:pPr/>
              <a:t>‹#›</a:t>
            </a:fld>
            <a:endParaRPr lang="en-US" altLang="en-US"/>
          </a:p>
        </p:txBody>
      </p:sp>
    </p:spTree>
    <p:extLst>
      <p:ext uri="{BB962C8B-B14F-4D97-AF65-F5344CB8AC3E}">
        <p14:creationId xmlns:p14="http://schemas.microsoft.com/office/powerpoint/2010/main" val="725502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51163" cy="49688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Calibri" pitchFamily="34" charset="0"/>
                <a:ea typeface="+mn-ea"/>
                <a:cs typeface="+mn-cs"/>
              </a:defRPr>
            </a:lvl1pPr>
          </a:lstStyle>
          <a:p>
            <a:pPr>
              <a:defRPr/>
            </a:pPr>
            <a:endParaRPr lang="en-US"/>
          </a:p>
        </p:txBody>
      </p:sp>
      <p:sp>
        <p:nvSpPr>
          <p:cNvPr id="17411" name="Rectangle 3"/>
          <p:cNvSpPr>
            <a:spLocks noGrp="1" noChangeArrowheads="1"/>
          </p:cNvSpPr>
          <p:nvPr>
            <p:ph type="dt" idx="1"/>
          </p:nvPr>
        </p:nvSpPr>
        <p:spPr bwMode="auto">
          <a:xfrm>
            <a:off x="3856038" y="0"/>
            <a:ext cx="2949575" cy="49688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Calibri" panose="020F0502020204030204" pitchFamily="34" charset="0"/>
              </a:defRPr>
            </a:lvl1pPr>
          </a:lstStyle>
          <a:p>
            <a:fld id="{01E9BFA8-380C-4849-8952-C6748E71CCB9}" type="datetimeFigureOut">
              <a:rPr lang="en-US" altLang="en-US"/>
              <a:pPr/>
              <a:t>10/23/2017</a:t>
            </a:fld>
            <a:endParaRPr lang="en-US" altLang="en-US"/>
          </a:p>
        </p:txBody>
      </p:sp>
      <p:sp>
        <p:nvSpPr>
          <p:cNvPr id="15364" name="Rectangle 4"/>
          <p:cNvSpPr>
            <a:spLocks noGrp="1" noRot="1" noChangeAspect="1" noChangeArrowheads="1" noTextEdit="1"/>
          </p:cNvSpPr>
          <p:nvPr>
            <p:ph type="sldImg" idx="2"/>
          </p:nvPr>
        </p:nvSpPr>
        <p:spPr bwMode="auto">
          <a:xfrm>
            <a:off x="919163" y="744538"/>
            <a:ext cx="4968875"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81038" y="4721225"/>
            <a:ext cx="5445125" cy="44735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9440863"/>
            <a:ext cx="2951163" cy="49688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Calibri" pitchFamily="34" charset="0"/>
                <a:ea typeface="+mn-ea"/>
                <a:cs typeface="+mn-cs"/>
              </a:defRPr>
            </a:lvl1pPr>
          </a:lstStyle>
          <a:p>
            <a:pPr>
              <a:defRPr/>
            </a:pPr>
            <a:endParaRPr lang="en-US"/>
          </a:p>
        </p:txBody>
      </p:sp>
      <p:sp>
        <p:nvSpPr>
          <p:cNvPr id="17415" name="Rectangle 7"/>
          <p:cNvSpPr>
            <a:spLocks noGrp="1" noChangeArrowheads="1"/>
          </p:cNvSpPr>
          <p:nvPr>
            <p:ph type="sldNum" sz="quarter" idx="5"/>
          </p:nvPr>
        </p:nvSpPr>
        <p:spPr bwMode="auto">
          <a:xfrm>
            <a:off x="3856038" y="9440863"/>
            <a:ext cx="2949575" cy="49688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fld id="{9CD4B3B7-EB5D-4F2D-9D63-F6919145C5D6}" type="slidenum">
              <a:rPr lang="en-US" altLang="en-US"/>
              <a:pPr/>
              <a:t>‹#›</a:t>
            </a:fld>
            <a:endParaRPr lang="en-US" altLang="en-US"/>
          </a:p>
        </p:txBody>
      </p:sp>
    </p:spTree>
    <p:extLst>
      <p:ext uri="{BB962C8B-B14F-4D97-AF65-F5344CB8AC3E}">
        <p14:creationId xmlns:p14="http://schemas.microsoft.com/office/powerpoint/2010/main" val="2789128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9CD4B3B7-EB5D-4F2D-9D63-F6919145C5D6}" type="slidenum">
              <a:rPr lang="en-US" altLang="en-US" smtClean="0"/>
              <a:pPr/>
              <a:t>1</a:t>
            </a:fld>
            <a:endParaRPr lang="en-US" altLang="en-US"/>
          </a:p>
        </p:txBody>
      </p:sp>
    </p:spTree>
    <p:extLst>
      <p:ext uri="{BB962C8B-B14F-4D97-AF65-F5344CB8AC3E}">
        <p14:creationId xmlns:p14="http://schemas.microsoft.com/office/powerpoint/2010/main" val="2247535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p:spPr>
        <p:txBody>
          <a:bodyPr/>
          <a:lstStyle/>
          <a:p>
            <a:endParaRPr lang="en-US"/>
          </a:p>
        </p:txBody>
      </p:sp>
      <p:sp>
        <p:nvSpPr>
          <p:cNvPr id="87044" name="Slide Number Placeholder 3"/>
          <p:cNvSpPr>
            <a:spLocks noGrp="1"/>
          </p:cNvSpPr>
          <p:nvPr>
            <p:ph type="sldNum" sz="quarter" idx="5"/>
          </p:nvPr>
        </p:nvSpPr>
        <p:spPr/>
        <p:txBody>
          <a:bodyPr/>
          <a:lstStyle/>
          <a:p>
            <a:pPr>
              <a:defRPr/>
            </a:pPr>
            <a:fld id="{F7BFDC80-4049-4A90-9E94-CE9105B5B3CB}" type="slidenum">
              <a:rPr lang="en-US" smtClean="0">
                <a:solidFill>
                  <a:srgbClr val="000000"/>
                </a:solidFill>
              </a:rPr>
              <a:pPr>
                <a:defRPr/>
              </a:pPr>
              <a:t>3</a:t>
            </a:fld>
            <a:endParaRPr lang="en-US">
              <a:solidFill>
                <a:srgbClr val="000000"/>
              </a:solidFill>
            </a:endParaRPr>
          </a:p>
        </p:txBody>
      </p:sp>
    </p:spTree>
    <p:extLst>
      <p:ext uri="{BB962C8B-B14F-4D97-AF65-F5344CB8AC3E}">
        <p14:creationId xmlns:p14="http://schemas.microsoft.com/office/powerpoint/2010/main" val="219712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p:spPr>
        <p:txBody>
          <a:bodyPr/>
          <a:lstStyle/>
          <a:p>
            <a:endParaRPr lang="en-US"/>
          </a:p>
        </p:txBody>
      </p:sp>
      <p:sp>
        <p:nvSpPr>
          <p:cNvPr id="94212" name="Slide Number Placeholder 3"/>
          <p:cNvSpPr>
            <a:spLocks noGrp="1"/>
          </p:cNvSpPr>
          <p:nvPr>
            <p:ph type="sldNum" sz="quarter" idx="5"/>
          </p:nvPr>
        </p:nvSpPr>
        <p:spPr/>
        <p:txBody>
          <a:bodyPr/>
          <a:lstStyle/>
          <a:p>
            <a:pPr>
              <a:defRPr/>
            </a:pPr>
            <a:fld id="{B62AA1F3-54D8-40BD-9015-9052B4EC369A}" type="slidenum">
              <a:rPr lang="en-US"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4070016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a:ln/>
        </p:spPr>
        <p:txBody>
          <a:bodyPr/>
          <a:lstStyle/>
          <a:p>
            <a:endParaRPr lang="en-US"/>
          </a:p>
        </p:txBody>
      </p:sp>
      <p:sp>
        <p:nvSpPr>
          <p:cNvPr id="102404" name="Slide Number Placeholder 3"/>
          <p:cNvSpPr>
            <a:spLocks noGrp="1"/>
          </p:cNvSpPr>
          <p:nvPr>
            <p:ph type="sldNum" sz="quarter" idx="5"/>
          </p:nvPr>
        </p:nvSpPr>
        <p:spPr/>
        <p:txBody>
          <a:bodyPr/>
          <a:lstStyle/>
          <a:p>
            <a:pPr>
              <a:defRPr/>
            </a:pPr>
            <a:fld id="{90B10642-CCD3-41C4-AFC8-E4C2791FA0DB}" type="slidenum">
              <a:rPr lang="en-US"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2664748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9CD4B3B7-EB5D-4F2D-9D63-F6919145C5D6}" type="slidenum">
              <a:rPr lang="en-US" altLang="en-US" smtClean="0"/>
              <a:pPr/>
              <a:t>8</a:t>
            </a:fld>
            <a:endParaRPr lang="en-US" altLang="en-US"/>
          </a:p>
        </p:txBody>
      </p:sp>
    </p:spTree>
    <p:extLst>
      <p:ext uri="{BB962C8B-B14F-4D97-AF65-F5344CB8AC3E}">
        <p14:creationId xmlns:p14="http://schemas.microsoft.com/office/powerpoint/2010/main" val="141455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07F6C64-C972-419A-A582-B3CCEB1CCC67}" type="slidenum">
              <a:rPr lang="en-US" altLang="en-US" sz="1200">
                <a:latin typeface="Calibri" panose="020F0502020204030204" pitchFamily="34" charset="0"/>
              </a:rPr>
              <a:pPr/>
              <a:t>9</a:t>
            </a:fld>
            <a:endParaRPr lang="en-US" altLang="en-US" sz="1200">
              <a:latin typeface="Calibri" panose="020F0502020204030204" pitchFamily="34" charset="0"/>
            </a:endParaRPr>
          </a:p>
        </p:txBody>
      </p:sp>
    </p:spTree>
    <p:extLst>
      <p:ext uri="{BB962C8B-B14F-4D97-AF65-F5344CB8AC3E}">
        <p14:creationId xmlns:p14="http://schemas.microsoft.com/office/powerpoint/2010/main" val="2668752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926447F-DE8A-4239-97F3-A6F9A488D74E}" type="slidenum">
              <a:rPr lang="en-US" altLang="en-US" sz="1200">
                <a:solidFill>
                  <a:srgbClr val="000000"/>
                </a:solidFill>
                <a:latin typeface="Calibri" panose="020F0502020204030204" pitchFamily="34" charset="0"/>
              </a:rPr>
              <a:pPr/>
              <a:t>23</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571802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245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B078D42-644D-4762-AC19-5EA2CAA64A6B}" type="slidenum">
              <a:rPr lang="en-US" altLang="en-US" sz="1200">
                <a:solidFill>
                  <a:srgbClr val="000000"/>
                </a:solidFill>
                <a:latin typeface="Calibri" panose="020F0502020204030204" pitchFamily="34" charset="0"/>
              </a:rPr>
              <a:pPr/>
              <a:t>24</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74649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8C8F291-CAD2-49D4-8F4A-403F16585455}" type="slidenum">
              <a:rPr lang="en-US" altLang="en-US" sz="1200">
                <a:solidFill>
                  <a:srgbClr val="000000"/>
                </a:solidFill>
                <a:latin typeface="Calibri" panose="020F0502020204030204" pitchFamily="34" charset="0"/>
              </a:rPr>
              <a:pPr/>
              <a:t>25</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785561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9F56D47-78ED-4023-B85C-B631A798A0B2}" type="slidenum">
              <a:rPr lang="en-US" altLang="en-US" sz="1200">
                <a:solidFill>
                  <a:srgbClr val="000000"/>
                </a:solidFill>
                <a:latin typeface="Calibri" panose="020F0502020204030204" pitchFamily="34" charset="0"/>
              </a:rPr>
              <a:pPr/>
              <a:t>26</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883131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19187F9-9FF1-4D03-9B82-A3F18F252E93}" type="slidenum">
              <a:rPr lang="en-US" altLang="en-US" sz="1200">
                <a:solidFill>
                  <a:srgbClr val="000000"/>
                </a:solidFill>
                <a:latin typeface="Calibri" panose="020F0502020204030204" pitchFamily="34" charset="0"/>
              </a:rPr>
              <a:pPr/>
              <a:t>27</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63099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6B2553C-2F0D-4846-B6AF-BA2651684D07}" type="slidenum">
              <a:rPr lang="en-US" altLang="en-US" sz="1200">
                <a:solidFill>
                  <a:srgbClr val="000000"/>
                </a:solidFill>
                <a:latin typeface="Calibri" panose="020F0502020204030204" pitchFamily="34" charset="0"/>
              </a:rPr>
              <a:pPr/>
              <a:t>28</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729643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817F54-435A-4130-9F55-0E67C2133C78}"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de-DE"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20482" name="Rectangle 7"/>
          <p:cNvSpPr txBox="1">
            <a:spLocks noGrp="1" noChangeArrowheads="1"/>
          </p:cNvSpPr>
          <p:nvPr/>
        </p:nvSpPr>
        <p:spPr bwMode="auto">
          <a:xfrm>
            <a:off x="3973513" y="8834438"/>
            <a:ext cx="30368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11" tIns="48310" rIns="96611" bIns="48310" anchor="b"/>
          <a:lstStyle>
            <a:lvl1pPr defTabSz="946150">
              <a:defRPr sz="2400">
                <a:solidFill>
                  <a:schemeClr val="tx1"/>
                </a:solidFill>
                <a:latin typeface="Arial" panose="020B0604020202020204" pitchFamily="34" charset="0"/>
                <a:ea typeface="MS PGothic" panose="020B0600070205080204" pitchFamily="34" charset="-128"/>
              </a:defRPr>
            </a:lvl1pPr>
            <a:lvl2pPr marL="742950" indent="-285750" defTabSz="946150">
              <a:defRPr sz="2400">
                <a:solidFill>
                  <a:schemeClr val="tx1"/>
                </a:solidFill>
                <a:latin typeface="Arial" panose="020B0604020202020204" pitchFamily="34" charset="0"/>
                <a:ea typeface="MS PGothic" panose="020B0600070205080204" pitchFamily="34" charset="-128"/>
              </a:defRPr>
            </a:lvl2pPr>
            <a:lvl3pPr marL="1143000" indent="-228600" defTabSz="946150">
              <a:defRPr sz="2400">
                <a:solidFill>
                  <a:schemeClr val="tx1"/>
                </a:solidFill>
                <a:latin typeface="Arial" panose="020B0604020202020204" pitchFamily="34" charset="0"/>
                <a:ea typeface="MS PGothic" panose="020B0600070205080204" pitchFamily="34" charset="-128"/>
              </a:defRPr>
            </a:lvl3pPr>
            <a:lvl4pPr marL="1600200" indent="-228600" defTabSz="946150">
              <a:defRPr sz="2400">
                <a:solidFill>
                  <a:schemeClr val="tx1"/>
                </a:solidFill>
                <a:latin typeface="Arial" panose="020B0604020202020204" pitchFamily="34" charset="0"/>
                <a:ea typeface="MS PGothic" panose="020B0600070205080204" pitchFamily="34" charset="-128"/>
              </a:defRPr>
            </a:lvl4pPr>
            <a:lvl5pPr marL="2057400" indent="-228600" defTabSz="94615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B6F3571E-BC67-4443-AA62-DD05B2D8D8F0}" type="slidenum">
              <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46150" rtl="0" eaLnBrk="1" fontAlgn="base" latinLnBrk="0" hangingPunct="1">
                <a:lnSpc>
                  <a:spcPct val="100000"/>
                </a:lnSpc>
                <a:spcBef>
                  <a:spcPct val="0"/>
                </a:spcBef>
                <a:spcAft>
                  <a:spcPct val="0"/>
                </a:spcAft>
                <a:buClrTx/>
                <a:buSzTx/>
                <a:buFontTx/>
                <a:buNone/>
                <a:tabLst/>
                <a:defRPr/>
              </a:pPr>
              <a:t>29</a:t>
            </a:fld>
            <a:endPar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0483" name="Rectangle 2"/>
          <p:cNvSpPr>
            <a:spLocks noGrp="1" noRot="1" noChangeAspect="1" noChangeArrowheads="1" noTextEdit="1"/>
          </p:cNvSpPr>
          <p:nvPr>
            <p:ph type="sldImg"/>
          </p:nvPr>
        </p:nvSpPr>
        <p:spPr>
          <a:xfrm>
            <a:off x="1181100" y="696913"/>
            <a:ext cx="4649788" cy="3487737"/>
          </a:xfrm>
          <a:ln/>
        </p:spPr>
      </p:sp>
      <p:sp>
        <p:nvSpPr>
          <p:cNvPr id="20484"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11" tIns="48310" rIns="96611" bIns="48310"/>
          <a:lstStyle/>
          <a:p>
            <a:pPr eaLnBrk="1" hangingPunct="1"/>
            <a:endParaRPr lang="en-MY" altLang="en-US" noProof="1">
              <a:cs typeface="Arial" panose="020B0604020202020204" pitchFamily="34" charset="0"/>
            </a:endParaRPr>
          </a:p>
        </p:txBody>
      </p:sp>
    </p:spTree>
    <p:extLst>
      <p:ext uri="{BB962C8B-B14F-4D97-AF65-F5344CB8AC3E}">
        <p14:creationId xmlns:p14="http://schemas.microsoft.com/office/powerpoint/2010/main" val="3168122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813D578-4239-47D9-A35F-CF26355BF22C}" type="slidenum">
              <a:rPr lang="en-US" altLang="en-US" sz="1200">
                <a:solidFill>
                  <a:srgbClr val="000000"/>
                </a:solidFill>
                <a:latin typeface="Calibri" panose="020F0502020204030204" pitchFamily="34" charset="0"/>
              </a:rPr>
              <a:pPr/>
              <a:t>30</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291302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E86DA4D-EFD9-45C6-8A96-722327F0E406}" type="slidenum">
              <a:rPr lang="en-US" altLang="en-US" sz="1200">
                <a:solidFill>
                  <a:srgbClr val="000000"/>
                </a:solidFill>
                <a:latin typeface="Calibri" panose="020F0502020204030204" pitchFamily="34" charset="0"/>
              </a:rPr>
              <a:pPr/>
              <a:t>49</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231725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E86DA4D-EFD9-45C6-8A96-722327F0E406}" type="slidenum">
              <a:rPr lang="en-US" altLang="en-US" sz="1200">
                <a:solidFill>
                  <a:srgbClr val="000000"/>
                </a:solidFill>
                <a:latin typeface="Calibri" panose="020F0502020204030204" pitchFamily="34" charset="0"/>
              </a:rPr>
              <a:pPr/>
              <a:t>57</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991637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ln/>
        </p:spPr>
      </p:sp>
      <p:sp>
        <p:nvSpPr>
          <p:cNvPr id="716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B8E37B2-518A-493C-ABE7-934B43BA30AE}" type="slidenum">
              <a:rPr lang="en-US" altLang="en-US" sz="1200">
                <a:solidFill>
                  <a:srgbClr val="000000"/>
                </a:solidFill>
                <a:latin typeface="Calibri" panose="020F0502020204030204" pitchFamily="34" charset="0"/>
              </a:rPr>
              <a:pPr/>
              <a:t>73</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738906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ln/>
        </p:spPr>
      </p:sp>
      <p:sp>
        <p:nvSpPr>
          <p:cNvPr id="747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47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73342A4-8553-4440-B6F4-557E8BC1869C}" type="slidenum">
              <a:rPr lang="en-US" altLang="en-US" sz="1200">
                <a:solidFill>
                  <a:srgbClr val="000000"/>
                </a:solidFill>
                <a:latin typeface="Calibri" panose="020F0502020204030204" pitchFamily="34" charset="0"/>
              </a:rPr>
              <a:pPr/>
              <a:t>75</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571564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ln/>
        </p:spPr>
      </p:sp>
      <p:sp>
        <p:nvSpPr>
          <p:cNvPr id="768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17C7939-FC1B-4165-8CEB-9894BAC858A3}" type="slidenum">
              <a:rPr lang="en-US" altLang="en-US" sz="1200">
                <a:solidFill>
                  <a:srgbClr val="000000"/>
                </a:solidFill>
                <a:latin typeface="Calibri" panose="020F0502020204030204" pitchFamily="34" charset="0"/>
              </a:rPr>
              <a:pPr/>
              <a:t>76</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44551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ln/>
        </p:spPr>
      </p:sp>
      <p:sp>
        <p:nvSpPr>
          <p:cNvPr id="788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8728436-0020-4683-BD13-8493972C22A9}" type="slidenum">
              <a:rPr lang="en-US" altLang="en-US" sz="1200">
                <a:latin typeface="Calibri" panose="020F0502020204030204" pitchFamily="34" charset="0"/>
              </a:rPr>
              <a:pPr/>
              <a:t>77</a:t>
            </a:fld>
            <a:endParaRPr lang="en-US" altLang="en-US" sz="1200">
              <a:latin typeface="Calibri" panose="020F0502020204030204" pitchFamily="34" charset="0"/>
            </a:endParaRPr>
          </a:p>
        </p:txBody>
      </p:sp>
    </p:spTree>
    <p:extLst>
      <p:ext uri="{BB962C8B-B14F-4D97-AF65-F5344CB8AC3E}">
        <p14:creationId xmlns:p14="http://schemas.microsoft.com/office/powerpoint/2010/main" val="1917510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08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779B14C-5278-4FAB-AB5A-0BF81D7AE10E}" type="slidenum">
              <a:rPr lang="en-US" altLang="en-US" sz="1200">
                <a:solidFill>
                  <a:srgbClr val="000000"/>
                </a:solidFill>
                <a:latin typeface="Calibri" panose="020F0502020204030204" pitchFamily="34" charset="0"/>
              </a:rPr>
              <a:pPr/>
              <a:t>78</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820869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noTextEdit="1"/>
          </p:cNvSpPr>
          <p:nvPr>
            <p:ph type="sldImg"/>
          </p:nvPr>
        </p:nvSpPr>
        <p:spPr>
          <a:ln/>
        </p:spPr>
      </p:sp>
      <p:sp>
        <p:nvSpPr>
          <p:cNvPr id="1218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18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0A021FB-803B-4689-85F2-0AA7A2AD2493}" type="slidenum">
              <a:rPr lang="en-US" altLang="en-US" sz="1200">
                <a:solidFill>
                  <a:srgbClr val="000000"/>
                </a:solidFill>
                <a:latin typeface="Calibri" panose="020F0502020204030204" pitchFamily="34" charset="0"/>
              </a:rPr>
              <a:pPr/>
              <a:t>85</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881500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ln/>
        </p:spPr>
      </p:sp>
      <p:sp>
        <p:nvSpPr>
          <p:cNvPr id="921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21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DD940C1-1049-49A3-8744-FD96CA3C1A43}" type="slidenum">
              <a:rPr lang="en-US" altLang="en-US" sz="1200">
                <a:solidFill>
                  <a:srgbClr val="000000"/>
                </a:solidFill>
                <a:latin typeface="Calibri" panose="020F0502020204030204" pitchFamily="34" charset="0"/>
              </a:rPr>
              <a:pPr/>
              <a:t>91</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754122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noTextEdit="1"/>
          </p:cNvSpPr>
          <p:nvPr>
            <p:ph type="sldImg"/>
          </p:nvPr>
        </p:nvSpPr>
        <p:spPr>
          <a:ln/>
        </p:spPr>
      </p:sp>
      <p:sp>
        <p:nvSpPr>
          <p:cNvPr id="1218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18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0A021FB-803B-4689-85F2-0AA7A2AD2493}" type="slidenum">
              <a:rPr lang="en-US" altLang="en-US" sz="1200">
                <a:solidFill>
                  <a:srgbClr val="000000"/>
                </a:solidFill>
                <a:latin typeface="Calibri" panose="020F0502020204030204" pitchFamily="34" charset="0"/>
              </a:rPr>
              <a:pPr/>
              <a:t>107</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150060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2400">
                <a:solidFill>
                  <a:schemeClr val="tx1"/>
                </a:solidFill>
                <a:latin typeface="Arial" panose="020B0604020202020204" pitchFamily="34" charset="0"/>
                <a:ea typeface="MS PGothic" panose="020B0600070205080204" pitchFamily="34" charset="-128"/>
              </a:defRPr>
            </a:lvl1pPr>
            <a:lvl2pPr marL="742950" indent="-285750" defTabSz="927100">
              <a:defRPr sz="2400">
                <a:solidFill>
                  <a:schemeClr val="tx1"/>
                </a:solidFill>
                <a:latin typeface="Arial" panose="020B0604020202020204" pitchFamily="34" charset="0"/>
                <a:ea typeface="MS PGothic" panose="020B0600070205080204" pitchFamily="34" charset="-128"/>
              </a:defRPr>
            </a:lvl2pPr>
            <a:lvl3pPr marL="1143000" indent="-228600" defTabSz="927100">
              <a:defRPr sz="2400">
                <a:solidFill>
                  <a:schemeClr val="tx1"/>
                </a:solidFill>
                <a:latin typeface="Arial" panose="020B0604020202020204" pitchFamily="34" charset="0"/>
                <a:ea typeface="MS PGothic" panose="020B0600070205080204" pitchFamily="34" charset="-128"/>
              </a:defRPr>
            </a:lvl3pPr>
            <a:lvl4pPr marL="1600200" indent="-228600" defTabSz="927100">
              <a:defRPr sz="2400">
                <a:solidFill>
                  <a:schemeClr val="tx1"/>
                </a:solidFill>
                <a:latin typeface="Arial" panose="020B0604020202020204" pitchFamily="34" charset="0"/>
                <a:ea typeface="MS PGothic" panose="020B0600070205080204" pitchFamily="34" charset="-128"/>
              </a:defRPr>
            </a:lvl4pPr>
            <a:lvl5pPr marL="2057400" indent="-228600" defTabSz="927100">
              <a:defRPr sz="2400">
                <a:solidFill>
                  <a:schemeClr val="tx1"/>
                </a:solidFill>
                <a:latin typeface="Arial" panose="020B0604020202020204" pitchFamily="34" charset="0"/>
                <a:ea typeface="MS PGothic" panose="020B0600070205080204" pitchFamily="34" charset="-128"/>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87C8CAD-BC5F-4E7D-BC8A-2F96E613CC5C}" type="slidenum">
              <a:rPr lang="en-US" altLang="en-US" sz="1200"/>
              <a:pPr/>
              <a:t>120</a:t>
            </a:fld>
            <a:endParaRPr lang="en-US" altLang="en-US" sz="1200"/>
          </a:p>
        </p:txBody>
      </p:sp>
      <p:sp>
        <p:nvSpPr>
          <p:cNvPr id="109570" name="Rectangle 2"/>
          <p:cNvSpPr>
            <a:spLocks noGrp="1" noRot="1" noChangeAspect="1" noChangeArrowheads="1" noTextEdit="1"/>
          </p:cNvSpPr>
          <p:nvPr>
            <p:ph type="sldImg"/>
          </p:nvPr>
        </p:nvSpPr>
        <p:spPr>
          <a:xfrm>
            <a:off x="1076325" y="858838"/>
            <a:ext cx="4656138" cy="3492500"/>
          </a:xfrm>
          <a:solidFill>
            <a:srgbClr val="FFFFFF"/>
          </a:solidFill>
          <a:ln/>
        </p:spPr>
      </p:sp>
      <p:sp>
        <p:nvSpPr>
          <p:cNvPr id="109571" name="Rectangle 3"/>
          <p:cNvSpPr>
            <a:spLocks noGrp="1" noChangeArrowheads="1"/>
          </p:cNvSpPr>
          <p:nvPr>
            <p:ph type="body" idx="1"/>
          </p:nvPr>
        </p:nvSpPr>
        <p:spPr>
          <a:xfrm>
            <a:off x="908050" y="4737100"/>
            <a:ext cx="4991100" cy="4500563"/>
          </a:xfrm>
          <a:solidFill>
            <a:srgbClr val="FFFFFF"/>
          </a:solidFill>
          <a:ln>
            <a:solidFill>
              <a:srgbClr val="000000"/>
            </a:solidFill>
          </a:ln>
        </p:spPr>
        <p:txBody>
          <a:bodyPr/>
          <a:lstStyle/>
          <a:p>
            <a:pPr eaLnBrk="1" hangingPunct="1"/>
            <a:endParaRPr lang="ms-MY" altLang="en-US"/>
          </a:p>
        </p:txBody>
      </p:sp>
    </p:spTree>
    <p:extLst>
      <p:ext uri="{BB962C8B-B14F-4D97-AF65-F5344CB8AC3E}">
        <p14:creationId xmlns:p14="http://schemas.microsoft.com/office/powerpoint/2010/main" val="3443478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2400">
                <a:solidFill>
                  <a:schemeClr val="tx1"/>
                </a:solidFill>
                <a:latin typeface="Arial" panose="020B0604020202020204" pitchFamily="34" charset="0"/>
                <a:ea typeface="MS PGothic" panose="020B0600070205080204" pitchFamily="34" charset="-128"/>
              </a:defRPr>
            </a:lvl1pPr>
            <a:lvl2pPr marL="742950" indent="-285750" defTabSz="927100">
              <a:defRPr sz="2400">
                <a:solidFill>
                  <a:schemeClr val="tx1"/>
                </a:solidFill>
                <a:latin typeface="Arial" panose="020B0604020202020204" pitchFamily="34" charset="0"/>
                <a:ea typeface="MS PGothic" panose="020B0600070205080204" pitchFamily="34" charset="-128"/>
              </a:defRPr>
            </a:lvl2pPr>
            <a:lvl3pPr marL="1143000" indent="-228600" defTabSz="927100">
              <a:defRPr sz="2400">
                <a:solidFill>
                  <a:schemeClr val="tx1"/>
                </a:solidFill>
                <a:latin typeface="Arial" panose="020B0604020202020204" pitchFamily="34" charset="0"/>
                <a:ea typeface="MS PGothic" panose="020B0600070205080204" pitchFamily="34" charset="-128"/>
              </a:defRPr>
            </a:lvl3pPr>
            <a:lvl4pPr marL="1600200" indent="-228600" defTabSz="927100">
              <a:defRPr sz="2400">
                <a:solidFill>
                  <a:schemeClr val="tx1"/>
                </a:solidFill>
                <a:latin typeface="Arial" panose="020B0604020202020204" pitchFamily="34" charset="0"/>
                <a:ea typeface="MS PGothic" panose="020B0600070205080204" pitchFamily="34" charset="-128"/>
              </a:defRPr>
            </a:lvl4pPr>
            <a:lvl5pPr marL="2057400" indent="-228600" defTabSz="927100">
              <a:defRPr sz="2400">
                <a:solidFill>
                  <a:schemeClr val="tx1"/>
                </a:solidFill>
                <a:latin typeface="Arial" panose="020B0604020202020204" pitchFamily="34" charset="0"/>
                <a:ea typeface="MS PGothic" panose="020B0600070205080204" pitchFamily="34" charset="-128"/>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9BD9BFA-CB85-414A-8EE3-C01D40046C0B}" type="slidenum">
              <a:rPr lang="en-US" altLang="en-US" sz="1200"/>
              <a:pPr/>
              <a:t>121</a:t>
            </a:fld>
            <a:endParaRPr lang="en-US" altLang="en-US" sz="1200"/>
          </a:p>
        </p:txBody>
      </p:sp>
      <p:sp>
        <p:nvSpPr>
          <p:cNvPr id="111618" name="Rectangle 2"/>
          <p:cNvSpPr>
            <a:spLocks noGrp="1" noRot="1" noChangeAspect="1" noChangeArrowheads="1" noTextEdit="1"/>
          </p:cNvSpPr>
          <p:nvPr>
            <p:ph type="sldImg"/>
          </p:nvPr>
        </p:nvSpPr>
        <p:spPr>
          <a:xfrm>
            <a:off x="1076325" y="858838"/>
            <a:ext cx="4656138" cy="3492500"/>
          </a:xfrm>
          <a:solidFill>
            <a:srgbClr val="FFFFFF"/>
          </a:solidFill>
          <a:ln/>
        </p:spPr>
      </p:sp>
      <p:sp>
        <p:nvSpPr>
          <p:cNvPr id="111619" name="Rectangle 3"/>
          <p:cNvSpPr>
            <a:spLocks noGrp="1" noChangeArrowheads="1"/>
          </p:cNvSpPr>
          <p:nvPr>
            <p:ph type="body" idx="1"/>
          </p:nvPr>
        </p:nvSpPr>
        <p:spPr>
          <a:xfrm>
            <a:off x="908050" y="4737100"/>
            <a:ext cx="4991100" cy="4500563"/>
          </a:xfrm>
          <a:solidFill>
            <a:srgbClr val="FFFFFF"/>
          </a:solidFill>
          <a:ln>
            <a:solidFill>
              <a:srgbClr val="000000"/>
            </a:solidFill>
          </a:ln>
        </p:spPr>
        <p:txBody>
          <a:bodyPr/>
          <a:lstStyle/>
          <a:p>
            <a:pPr eaLnBrk="1" hangingPunct="1"/>
            <a:endParaRPr lang="ms-MY" altLang="en-US"/>
          </a:p>
        </p:txBody>
      </p:sp>
    </p:spTree>
    <p:extLst>
      <p:ext uri="{BB962C8B-B14F-4D97-AF65-F5344CB8AC3E}">
        <p14:creationId xmlns:p14="http://schemas.microsoft.com/office/powerpoint/2010/main" val="4221913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2400">
                <a:solidFill>
                  <a:schemeClr val="tx1"/>
                </a:solidFill>
                <a:latin typeface="Arial" panose="020B0604020202020204" pitchFamily="34" charset="0"/>
                <a:ea typeface="MS PGothic" panose="020B0600070205080204" pitchFamily="34" charset="-128"/>
              </a:defRPr>
            </a:lvl1pPr>
            <a:lvl2pPr marL="742950" indent="-285750" defTabSz="927100">
              <a:defRPr sz="2400">
                <a:solidFill>
                  <a:schemeClr val="tx1"/>
                </a:solidFill>
                <a:latin typeface="Arial" panose="020B0604020202020204" pitchFamily="34" charset="0"/>
                <a:ea typeface="MS PGothic" panose="020B0600070205080204" pitchFamily="34" charset="-128"/>
              </a:defRPr>
            </a:lvl2pPr>
            <a:lvl3pPr marL="1143000" indent="-228600" defTabSz="927100">
              <a:defRPr sz="2400">
                <a:solidFill>
                  <a:schemeClr val="tx1"/>
                </a:solidFill>
                <a:latin typeface="Arial" panose="020B0604020202020204" pitchFamily="34" charset="0"/>
                <a:ea typeface="MS PGothic" panose="020B0600070205080204" pitchFamily="34" charset="-128"/>
              </a:defRPr>
            </a:lvl3pPr>
            <a:lvl4pPr marL="1600200" indent="-228600" defTabSz="927100">
              <a:defRPr sz="2400">
                <a:solidFill>
                  <a:schemeClr val="tx1"/>
                </a:solidFill>
                <a:latin typeface="Arial" panose="020B0604020202020204" pitchFamily="34" charset="0"/>
                <a:ea typeface="MS PGothic" panose="020B0600070205080204" pitchFamily="34" charset="-128"/>
              </a:defRPr>
            </a:lvl4pPr>
            <a:lvl5pPr marL="2057400" indent="-228600" defTabSz="927100">
              <a:defRPr sz="2400">
                <a:solidFill>
                  <a:schemeClr val="tx1"/>
                </a:solidFill>
                <a:latin typeface="Arial" panose="020B0604020202020204" pitchFamily="34" charset="0"/>
                <a:ea typeface="MS PGothic" panose="020B0600070205080204" pitchFamily="34" charset="-128"/>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28432B0-749F-42A0-9B4D-7861763B32BE}" type="slidenum">
              <a:rPr lang="en-US" altLang="en-US" sz="1200"/>
              <a:pPr/>
              <a:t>122</a:t>
            </a:fld>
            <a:endParaRPr lang="en-US" altLang="en-US" sz="1200"/>
          </a:p>
        </p:txBody>
      </p:sp>
      <p:sp>
        <p:nvSpPr>
          <p:cNvPr id="113666" name="Rectangle 2"/>
          <p:cNvSpPr>
            <a:spLocks noGrp="1" noRot="1" noChangeAspect="1" noChangeArrowheads="1" noTextEdit="1"/>
          </p:cNvSpPr>
          <p:nvPr>
            <p:ph type="sldImg"/>
          </p:nvPr>
        </p:nvSpPr>
        <p:spPr>
          <a:xfrm>
            <a:off x="1076325" y="858838"/>
            <a:ext cx="4656138" cy="3492500"/>
          </a:xfrm>
          <a:solidFill>
            <a:srgbClr val="FFFFFF"/>
          </a:solidFill>
          <a:ln/>
        </p:spPr>
      </p:sp>
      <p:sp>
        <p:nvSpPr>
          <p:cNvPr id="113667" name="Rectangle 3"/>
          <p:cNvSpPr>
            <a:spLocks noGrp="1" noChangeArrowheads="1"/>
          </p:cNvSpPr>
          <p:nvPr>
            <p:ph type="body" idx="1"/>
          </p:nvPr>
        </p:nvSpPr>
        <p:spPr>
          <a:xfrm>
            <a:off x="908050" y="4737100"/>
            <a:ext cx="4991100" cy="4500563"/>
          </a:xfrm>
          <a:solidFill>
            <a:srgbClr val="FFFFFF"/>
          </a:solidFill>
          <a:ln>
            <a:solidFill>
              <a:srgbClr val="000000"/>
            </a:solidFill>
          </a:ln>
        </p:spPr>
        <p:txBody>
          <a:bodyPr/>
          <a:lstStyle/>
          <a:p>
            <a:pPr eaLnBrk="1" hangingPunct="1"/>
            <a:endParaRPr lang="ms-MY" altLang="en-US"/>
          </a:p>
        </p:txBody>
      </p:sp>
    </p:spTree>
    <p:extLst>
      <p:ext uri="{BB962C8B-B14F-4D97-AF65-F5344CB8AC3E}">
        <p14:creationId xmlns:p14="http://schemas.microsoft.com/office/powerpoint/2010/main" val="2792862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MS PGothic" panose="020B0600070205080204" pitchFamily="34" charset="-128"/>
              </a:defRPr>
            </a:lvl1pPr>
            <a:lvl2pPr marL="742950" indent="-285750" defTabSz="925513">
              <a:defRPr sz="2400">
                <a:solidFill>
                  <a:schemeClr val="tx1"/>
                </a:solidFill>
                <a:latin typeface="Arial" panose="020B0604020202020204" pitchFamily="34" charset="0"/>
                <a:ea typeface="MS PGothic" panose="020B0600070205080204" pitchFamily="34" charset="-128"/>
              </a:defRPr>
            </a:lvl2pPr>
            <a:lvl3pPr marL="1143000" indent="-228600" defTabSz="925513">
              <a:defRPr sz="2400">
                <a:solidFill>
                  <a:schemeClr val="tx1"/>
                </a:solidFill>
                <a:latin typeface="Arial" panose="020B0604020202020204" pitchFamily="34" charset="0"/>
                <a:ea typeface="MS PGothic" panose="020B0600070205080204" pitchFamily="34" charset="-128"/>
              </a:defRPr>
            </a:lvl3pPr>
            <a:lvl4pPr marL="1600200" indent="-228600" defTabSz="925513">
              <a:defRPr sz="2400">
                <a:solidFill>
                  <a:schemeClr val="tx1"/>
                </a:solidFill>
                <a:latin typeface="Arial" panose="020B0604020202020204" pitchFamily="34" charset="0"/>
                <a:ea typeface="MS PGothic" panose="020B0600070205080204" pitchFamily="34" charset="-128"/>
              </a:defRPr>
            </a:lvl4pPr>
            <a:lvl5pPr marL="2057400" indent="-228600" defTabSz="925513">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CB2F3ED-5845-49A8-A5EE-A3D6A92EBC5A}" type="slidenum">
              <a:rPr lang="en-US" altLang="en-US" sz="1200"/>
              <a:pPr/>
              <a:t>123</a:t>
            </a:fld>
            <a:endParaRPr lang="en-US" altLang="en-US" sz="1200"/>
          </a:p>
        </p:txBody>
      </p:sp>
      <p:sp>
        <p:nvSpPr>
          <p:cNvPr id="115714" name="Rectangle 2"/>
          <p:cNvSpPr>
            <a:spLocks noGrp="1" noRot="1" noChangeAspect="1" noChangeArrowheads="1" noTextEdit="1"/>
          </p:cNvSpPr>
          <p:nvPr>
            <p:ph type="sldImg"/>
          </p:nvPr>
        </p:nvSpPr>
        <p:spPr>
          <a:xfrm>
            <a:off x="1076325" y="858838"/>
            <a:ext cx="4656138" cy="3492500"/>
          </a:xfrm>
          <a:solidFill>
            <a:srgbClr val="FFFFFF"/>
          </a:solidFill>
          <a:ln/>
        </p:spPr>
      </p:sp>
      <p:sp>
        <p:nvSpPr>
          <p:cNvPr id="115715" name="Rectangle 3"/>
          <p:cNvSpPr>
            <a:spLocks noGrp="1" noChangeArrowheads="1"/>
          </p:cNvSpPr>
          <p:nvPr>
            <p:ph type="body" idx="1"/>
          </p:nvPr>
        </p:nvSpPr>
        <p:spPr>
          <a:xfrm>
            <a:off x="906463" y="4737100"/>
            <a:ext cx="4994275" cy="4503738"/>
          </a:xfrm>
          <a:solidFill>
            <a:srgbClr val="FFFFFF"/>
          </a:solidFill>
          <a:ln>
            <a:solidFill>
              <a:srgbClr val="000000"/>
            </a:solidFill>
          </a:ln>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2679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MS PGothic" panose="020B0600070205080204" pitchFamily="34" charset="-128"/>
              </a:defRPr>
            </a:lvl1pPr>
            <a:lvl2pPr marL="742950" indent="-285750" defTabSz="925513">
              <a:defRPr sz="2400">
                <a:solidFill>
                  <a:schemeClr val="tx1"/>
                </a:solidFill>
                <a:latin typeface="Arial" panose="020B0604020202020204" pitchFamily="34" charset="0"/>
                <a:ea typeface="MS PGothic" panose="020B0600070205080204" pitchFamily="34" charset="-128"/>
              </a:defRPr>
            </a:lvl2pPr>
            <a:lvl3pPr marL="1143000" indent="-228600" defTabSz="925513">
              <a:defRPr sz="2400">
                <a:solidFill>
                  <a:schemeClr val="tx1"/>
                </a:solidFill>
                <a:latin typeface="Arial" panose="020B0604020202020204" pitchFamily="34" charset="0"/>
                <a:ea typeface="MS PGothic" panose="020B0600070205080204" pitchFamily="34" charset="-128"/>
              </a:defRPr>
            </a:lvl3pPr>
            <a:lvl4pPr marL="1600200" indent="-228600" defTabSz="925513">
              <a:defRPr sz="2400">
                <a:solidFill>
                  <a:schemeClr val="tx1"/>
                </a:solidFill>
                <a:latin typeface="Arial" panose="020B0604020202020204" pitchFamily="34" charset="0"/>
                <a:ea typeface="MS PGothic" panose="020B0600070205080204" pitchFamily="34" charset="-128"/>
              </a:defRPr>
            </a:lvl4pPr>
            <a:lvl5pPr marL="2057400" indent="-228600" defTabSz="925513">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5A06E2C-A931-42E4-A2CA-104750224A79}" type="slidenum">
              <a:rPr lang="en-US" altLang="en-US" sz="1200"/>
              <a:pPr/>
              <a:t>125</a:t>
            </a:fld>
            <a:endParaRPr lang="en-US" altLang="en-US" sz="1200"/>
          </a:p>
        </p:txBody>
      </p:sp>
      <p:sp>
        <p:nvSpPr>
          <p:cNvPr id="117762" name="Rectangle 1026"/>
          <p:cNvSpPr>
            <a:spLocks noGrp="1" noRot="1" noChangeAspect="1" noChangeArrowheads="1" noTextEdit="1"/>
          </p:cNvSpPr>
          <p:nvPr>
            <p:ph type="sldImg"/>
          </p:nvPr>
        </p:nvSpPr>
        <p:spPr>
          <a:xfrm>
            <a:off x="1076325" y="858838"/>
            <a:ext cx="4656138" cy="3492500"/>
          </a:xfrm>
          <a:solidFill>
            <a:srgbClr val="FFFFFF"/>
          </a:solidFill>
          <a:ln/>
        </p:spPr>
      </p:sp>
      <p:sp>
        <p:nvSpPr>
          <p:cNvPr id="117763" name="Rectangle 1027"/>
          <p:cNvSpPr>
            <a:spLocks noGrp="1" noChangeArrowheads="1"/>
          </p:cNvSpPr>
          <p:nvPr>
            <p:ph type="body" idx="1"/>
          </p:nvPr>
        </p:nvSpPr>
        <p:spPr>
          <a:xfrm>
            <a:off x="906463" y="4737100"/>
            <a:ext cx="4994275" cy="4503738"/>
          </a:xfrm>
          <a:solidFill>
            <a:srgbClr val="FFFFFF"/>
          </a:solidFill>
          <a:ln>
            <a:solidFill>
              <a:srgbClr val="000000"/>
            </a:solidFill>
          </a:ln>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5981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9CD4B3B7-EB5D-4F2D-9D63-F6919145C5D6}" type="slidenum">
              <a:rPr lang="en-US" altLang="en-US" smtClean="0"/>
              <a:pPr/>
              <a:t>126</a:t>
            </a:fld>
            <a:endParaRPr lang="en-US" altLang="en-US"/>
          </a:p>
        </p:txBody>
      </p:sp>
    </p:spTree>
    <p:extLst>
      <p:ext uri="{BB962C8B-B14F-4D97-AF65-F5344CB8AC3E}">
        <p14:creationId xmlns:p14="http://schemas.microsoft.com/office/powerpoint/2010/main" val="4178209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MS PGothic" panose="020B0600070205080204" pitchFamily="34" charset="-128"/>
              </a:defRPr>
            </a:lvl1pPr>
            <a:lvl2pPr marL="742950" indent="-285750" defTabSz="925513">
              <a:defRPr sz="2400">
                <a:solidFill>
                  <a:schemeClr val="tx1"/>
                </a:solidFill>
                <a:latin typeface="Arial" panose="020B0604020202020204" pitchFamily="34" charset="0"/>
                <a:ea typeface="MS PGothic" panose="020B0600070205080204" pitchFamily="34" charset="-128"/>
              </a:defRPr>
            </a:lvl2pPr>
            <a:lvl3pPr marL="1143000" indent="-228600" defTabSz="925513">
              <a:defRPr sz="2400">
                <a:solidFill>
                  <a:schemeClr val="tx1"/>
                </a:solidFill>
                <a:latin typeface="Arial" panose="020B0604020202020204" pitchFamily="34" charset="0"/>
                <a:ea typeface="MS PGothic" panose="020B0600070205080204" pitchFamily="34" charset="-128"/>
              </a:defRPr>
            </a:lvl3pPr>
            <a:lvl4pPr marL="1600200" indent="-228600" defTabSz="925513">
              <a:defRPr sz="2400">
                <a:solidFill>
                  <a:schemeClr val="tx1"/>
                </a:solidFill>
                <a:latin typeface="Arial" panose="020B0604020202020204" pitchFamily="34" charset="0"/>
                <a:ea typeface="MS PGothic" panose="020B0600070205080204" pitchFamily="34" charset="-128"/>
              </a:defRPr>
            </a:lvl4pPr>
            <a:lvl5pPr marL="2057400" indent="-228600" defTabSz="925513">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8C5898D-2D20-45F2-992A-F6A947B8AAFA}" type="slidenum">
              <a:rPr lang="en-US" altLang="en-US" sz="1200"/>
              <a:pPr/>
              <a:t>127</a:t>
            </a:fld>
            <a:endParaRPr lang="en-US" altLang="en-US" sz="1200"/>
          </a:p>
        </p:txBody>
      </p:sp>
      <p:sp>
        <p:nvSpPr>
          <p:cNvPr id="119810" name="Rectangle 1026"/>
          <p:cNvSpPr>
            <a:spLocks noGrp="1" noRot="1" noChangeAspect="1" noChangeArrowheads="1" noTextEdit="1"/>
          </p:cNvSpPr>
          <p:nvPr>
            <p:ph type="sldImg"/>
          </p:nvPr>
        </p:nvSpPr>
        <p:spPr>
          <a:xfrm>
            <a:off x="1076325" y="858838"/>
            <a:ext cx="4656138" cy="3492500"/>
          </a:xfrm>
          <a:solidFill>
            <a:srgbClr val="FFFFFF"/>
          </a:solidFill>
          <a:ln/>
        </p:spPr>
      </p:sp>
      <p:sp>
        <p:nvSpPr>
          <p:cNvPr id="119811" name="Rectangle 1027"/>
          <p:cNvSpPr>
            <a:spLocks noGrp="1" noChangeArrowheads="1"/>
          </p:cNvSpPr>
          <p:nvPr>
            <p:ph type="body" idx="1"/>
          </p:nvPr>
        </p:nvSpPr>
        <p:spPr>
          <a:xfrm>
            <a:off x="906463" y="4737100"/>
            <a:ext cx="4994275" cy="4503738"/>
          </a:xfrm>
          <a:solidFill>
            <a:srgbClr val="FFFFFF"/>
          </a:solidFill>
          <a:ln>
            <a:solidFill>
              <a:srgbClr val="000000"/>
            </a:solidFill>
          </a:ln>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88357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F1645F9-3289-421C-95E7-D314F80A5B47}" type="slidenum">
              <a:rPr lang="en-US" altLang="en-US" sz="1200">
                <a:latin typeface="Calibri" panose="020F0502020204030204" pitchFamily="34" charset="0"/>
              </a:rPr>
              <a:pPr/>
              <a:t>132</a:t>
            </a:fld>
            <a:endParaRPr lang="en-US" altLang="en-US" sz="1200">
              <a:latin typeface="Calibri" panose="020F0502020204030204" pitchFamily="34" charset="0"/>
            </a:endParaRPr>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xfrm>
            <a:off x="908050" y="4722813"/>
            <a:ext cx="4991100" cy="4471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80236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16AAE38-E587-4084-BEE2-51CC8BC84F6C}" type="slidenum">
              <a:rPr lang="en-US" altLang="en-US" sz="1200">
                <a:latin typeface="Calibri" panose="020F0502020204030204" pitchFamily="34" charset="0"/>
              </a:rPr>
              <a:pPr/>
              <a:t>133</a:t>
            </a:fld>
            <a:endParaRPr lang="en-US" altLang="en-US" sz="1200">
              <a:latin typeface="Calibri" panose="020F0502020204030204" pitchFamily="34" charset="0"/>
            </a:endParaRPr>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xfrm>
            <a:off x="908050" y="4722813"/>
            <a:ext cx="4991100" cy="4471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r>
              <a:rPr lang="en-US" altLang="en-US"/>
              <a:t>Berdasarkan SSM, kerajaan telah berusaha membuat beberapa perubahan selaras dengan matlamat pencapaian negara seperti </a:t>
            </a:r>
          </a:p>
          <a:p>
            <a:pPr algn="just" eaLnBrk="1" hangingPunct="1"/>
            <a:endParaRPr lang="en-US" altLang="en-US"/>
          </a:p>
          <a:p>
            <a:pPr algn="just" eaLnBrk="1" hangingPunct="1">
              <a:buFontTx/>
              <a:buChar char="-"/>
            </a:pPr>
            <a:r>
              <a:rPr lang="en-US" altLang="en-US"/>
              <a:t>penambahbaikan syarat-syarat perkhidmatan</a:t>
            </a:r>
          </a:p>
          <a:p>
            <a:pPr algn="just" eaLnBrk="1" hangingPunct="1">
              <a:buFontTx/>
              <a:buChar char="-"/>
            </a:pPr>
            <a:r>
              <a:rPr lang="en-US" altLang="en-US"/>
              <a:t>Pengubahsuaian struktur gaji dan elaun</a:t>
            </a:r>
          </a:p>
          <a:p>
            <a:pPr algn="just" eaLnBrk="1" hangingPunct="1">
              <a:buFontTx/>
              <a:buChar char="-"/>
            </a:pPr>
            <a:r>
              <a:rPr lang="en-US" altLang="en-US"/>
              <a:t>Peningkatan peluang kemajuan kerjaya dan</a:t>
            </a:r>
          </a:p>
          <a:p>
            <a:pPr algn="just" eaLnBrk="1" hangingPunct="1">
              <a:buFontTx/>
              <a:buChar char="-"/>
            </a:pPr>
            <a:r>
              <a:rPr lang="en-US" altLang="en-US"/>
              <a:t>Pengenalan PTK dimana ianya adalah berasaskan kompetensi</a:t>
            </a:r>
          </a:p>
        </p:txBody>
      </p:sp>
    </p:spTree>
    <p:extLst>
      <p:ext uri="{BB962C8B-B14F-4D97-AF65-F5344CB8AC3E}">
        <p14:creationId xmlns:p14="http://schemas.microsoft.com/office/powerpoint/2010/main" val="290253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ln/>
        </p:spPr>
      </p:sp>
      <p:sp>
        <p:nvSpPr>
          <p:cNvPr id="1351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51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2318F49-4351-457C-A517-A1B46D4A4006}" type="slidenum">
              <a:rPr lang="en-US" altLang="en-US" sz="1200">
                <a:latin typeface="Calibri" panose="020F0502020204030204" pitchFamily="34" charset="0"/>
              </a:rPr>
              <a:pPr/>
              <a:t>134</a:t>
            </a:fld>
            <a:endParaRPr lang="en-US" altLang="en-US" sz="1200">
              <a:latin typeface="Calibri" panose="020F0502020204030204" pitchFamily="34" charset="0"/>
            </a:endParaRPr>
          </a:p>
        </p:txBody>
      </p:sp>
    </p:spTree>
    <p:extLst>
      <p:ext uri="{BB962C8B-B14F-4D97-AF65-F5344CB8AC3E}">
        <p14:creationId xmlns:p14="http://schemas.microsoft.com/office/powerpoint/2010/main" val="4049363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ln/>
        </p:spPr>
      </p:sp>
      <p:sp>
        <p:nvSpPr>
          <p:cNvPr id="1372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72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9A5505B-1143-44C5-A5EC-8B2BAA911366}" type="slidenum">
              <a:rPr lang="en-US" altLang="en-US" sz="1200">
                <a:solidFill>
                  <a:srgbClr val="000000"/>
                </a:solidFill>
                <a:latin typeface="Calibri" panose="020F0502020204030204" pitchFamily="34" charset="0"/>
              </a:rPr>
              <a:pPr/>
              <a:t>135</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380816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a:ln/>
        </p:spPr>
      </p:sp>
      <p:sp>
        <p:nvSpPr>
          <p:cNvPr id="1392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92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32043E0-86D8-4398-BF47-478E7767CC5E}" type="slidenum">
              <a:rPr lang="en-US" altLang="en-US" sz="1200">
                <a:solidFill>
                  <a:srgbClr val="000000"/>
                </a:solidFill>
                <a:latin typeface="Calibri" panose="020F0502020204030204" pitchFamily="34" charset="0"/>
              </a:rPr>
              <a:pPr/>
              <a:t>136</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9279309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noTextEdit="1"/>
          </p:cNvSpPr>
          <p:nvPr>
            <p:ph type="sldImg"/>
          </p:nvPr>
        </p:nvSpPr>
        <p:spPr>
          <a:ln/>
        </p:spPr>
      </p:sp>
      <p:sp>
        <p:nvSpPr>
          <p:cNvPr id="1413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13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CC08687-EDA2-446C-8DB5-D26C39C0F7ED}" type="slidenum">
              <a:rPr lang="en-US" altLang="en-US" sz="1200">
                <a:solidFill>
                  <a:srgbClr val="000000"/>
                </a:solidFill>
                <a:latin typeface="Calibri" panose="020F0502020204030204" pitchFamily="34" charset="0"/>
              </a:rPr>
              <a:pPr/>
              <a:t>137</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312536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noTextEdit="1"/>
          </p:cNvSpPr>
          <p:nvPr>
            <p:ph type="sldImg"/>
          </p:nvPr>
        </p:nvSpPr>
        <p:spPr>
          <a:ln/>
        </p:spPr>
      </p:sp>
      <p:sp>
        <p:nvSpPr>
          <p:cNvPr id="1433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33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EB11C1C-7E7B-44C2-9C19-4CD160E06930}" type="slidenum">
              <a:rPr lang="en-US" altLang="en-US" sz="1200">
                <a:solidFill>
                  <a:srgbClr val="000000"/>
                </a:solidFill>
                <a:latin typeface="Calibri" panose="020F0502020204030204" pitchFamily="34" charset="0"/>
              </a:rPr>
              <a:pPr/>
              <a:t>138</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7372998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noTextEdit="1"/>
          </p:cNvSpPr>
          <p:nvPr>
            <p:ph type="sldImg"/>
          </p:nvPr>
        </p:nvSpPr>
        <p:spPr>
          <a:ln/>
        </p:spPr>
      </p:sp>
      <p:sp>
        <p:nvSpPr>
          <p:cNvPr id="1454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54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2194FEA-6804-43F7-B5FB-F391568E7222}" type="slidenum">
              <a:rPr lang="en-US" altLang="en-US" sz="1200">
                <a:solidFill>
                  <a:srgbClr val="000000"/>
                </a:solidFill>
                <a:latin typeface="Calibri" panose="020F0502020204030204" pitchFamily="34" charset="0"/>
              </a:rPr>
              <a:pPr/>
              <a:t>139</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4460358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noTextEdit="1"/>
          </p:cNvSpPr>
          <p:nvPr>
            <p:ph type="sldImg"/>
          </p:nvPr>
        </p:nvSpPr>
        <p:spPr>
          <a:ln/>
        </p:spPr>
      </p:sp>
      <p:sp>
        <p:nvSpPr>
          <p:cNvPr id="1474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74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6DE0221-24B0-4C8A-BC16-78AF9DC55088}" type="slidenum">
              <a:rPr lang="en-US" altLang="en-US" sz="1200">
                <a:solidFill>
                  <a:srgbClr val="000000"/>
                </a:solidFill>
                <a:latin typeface="Calibri" panose="020F0502020204030204" pitchFamily="34" charset="0"/>
              </a:rPr>
              <a:pPr/>
              <a:t>140</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41262584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noTextEdit="1"/>
          </p:cNvSpPr>
          <p:nvPr>
            <p:ph type="sldImg"/>
          </p:nvPr>
        </p:nvSpPr>
        <p:spPr>
          <a:ln/>
        </p:spPr>
      </p:sp>
      <p:sp>
        <p:nvSpPr>
          <p:cNvPr id="149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9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0C6EB42-B424-413E-AC11-0447A8063F08}" type="slidenum">
              <a:rPr lang="en-US" altLang="en-US" sz="1200">
                <a:solidFill>
                  <a:srgbClr val="000000"/>
                </a:solidFill>
                <a:latin typeface="Calibri" panose="020F0502020204030204" pitchFamily="34" charset="0"/>
              </a:rPr>
              <a:pPr/>
              <a:t>141</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42434722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ln/>
        </p:spPr>
      </p:sp>
      <p:sp>
        <p:nvSpPr>
          <p:cNvPr id="151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1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8DD3FE7-BCC6-48FC-929B-5DD147BDEF4F}" type="slidenum">
              <a:rPr lang="en-US" altLang="en-US" sz="1200">
                <a:solidFill>
                  <a:srgbClr val="000000"/>
                </a:solidFill>
                <a:latin typeface="Calibri" panose="020F0502020204030204" pitchFamily="34" charset="0"/>
              </a:rPr>
              <a:pPr/>
              <a:t>142</a:t>
            </a:fld>
            <a:endParaRPr lang="en-US"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808108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noTextEdit="1"/>
          </p:cNvSpPr>
          <p:nvPr>
            <p:ph type="sldImg"/>
          </p:nvPr>
        </p:nvSpPr>
        <p:spPr>
          <a:ln/>
        </p:spPr>
      </p:sp>
      <p:sp>
        <p:nvSpPr>
          <p:cNvPr id="153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36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DF337FA-AEE7-4FAD-BFDB-50F3A7010A65}" type="slidenum">
              <a:rPr lang="en-US" altLang="en-US" sz="1200">
                <a:latin typeface="Calibri" panose="020F0502020204030204" pitchFamily="34" charset="0"/>
              </a:rPr>
              <a:pPr/>
              <a:t>143</a:t>
            </a:fld>
            <a:endParaRPr lang="en-US" altLang="en-US" sz="1200">
              <a:latin typeface="Calibri" panose="020F0502020204030204" pitchFamily="34" charset="0"/>
            </a:endParaRPr>
          </a:p>
        </p:txBody>
      </p:sp>
    </p:spTree>
    <p:extLst>
      <p:ext uri="{BB962C8B-B14F-4D97-AF65-F5344CB8AC3E}">
        <p14:creationId xmlns:p14="http://schemas.microsoft.com/office/powerpoint/2010/main" val="272014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fld id="{586B1D69-C815-470E-9926-37A6F842506B}" type="datetimeFigureOut">
              <a:rPr lang="fr-FR" altLang="en-US"/>
              <a:pPr/>
              <a:t>23/10/2017</a:t>
            </a:fld>
            <a:endParaRPr lang="fr-CA" altLang="en-US"/>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fld id="{9F4EDFFC-D610-411D-8877-B3FED8C63A9E}" type="slidenum">
              <a:rPr lang="fr-CA" altLang="en-US"/>
              <a:pPr/>
              <a:t>‹#›</a:t>
            </a:fld>
            <a:endParaRPr lang="fr-CA" altLang="en-US"/>
          </a:p>
        </p:txBody>
      </p:sp>
    </p:spTree>
    <p:extLst>
      <p:ext uri="{BB962C8B-B14F-4D97-AF65-F5344CB8AC3E}">
        <p14:creationId xmlns:p14="http://schemas.microsoft.com/office/powerpoint/2010/main" val="1687648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1CBC803D-3483-44C6-B595-45355EE97AF5}"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6749E5B0-3EB4-429C-95BC-5244C0396CC9}" type="slidenum">
              <a:rPr lang="fr-CA" altLang="en-US"/>
              <a:pPr/>
              <a:t>‹#›</a:t>
            </a:fld>
            <a:endParaRPr lang="fr-CA" altLang="en-US"/>
          </a:p>
        </p:txBody>
      </p:sp>
    </p:spTree>
    <p:extLst>
      <p:ext uri="{BB962C8B-B14F-4D97-AF65-F5344CB8AC3E}">
        <p14:creationId xmlns:p14="http://schemas.microsoft.com/office/powerpoint/2010/main" val="4246474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fld id="{AC453F68-3F66-4F76-8A34-D34EBB9D9D38}" type="datetimeFigureOut">
              <a:rPr lang="fr-FR" altLang="en-US"/>
              <a:pPr/>
              <a:t>23/10/2017</a:t>
            </a:fld>
            <a:endParaRPr lang="fr-CA" altLang="en-US"/>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fld id="{8E73F615-293A-4CBE-B9C7-09BCA0060360}" type="slidenum">
              <a:rPr lang="fr-CA" altLang="en-US"/>
              <a:pPr/>
              <a:t>‹#›</a:t>
            </a:fld>
            <a:endParaRPr lang="fr-CA" altLang="en-US"/>
          </a:p>
        </p:txBody>
      </p:sp>
    </p:spTree>
    <p:extLst>
      <p:ext uri="{BB962C8B-B14F-4D97-AF65-F5344CB8AC3E}">
        <p14:creationId xmlns:p14="http://schemas.microsoft.com/office/powerpoint/2010/main" val="3726167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fld id="{D7E3CE87-404D-4D9B-8EAA-0EA2D7BC9E15}" type="datetimeFigureOut">
              <a:rPr lang="fr-FR" altLang="en-US"/>
              <a:pPr/>
              <a:t>23/10/2017</a:t>
            </a:fld>
            <a:endParaRPr lang="fr-CA" altLang="en-US"/>
          </a:p>
        </p:txBody>
      </p:sp>
      <p:sp>
        <p:nvSpPr>
          <p:cNvPr id="6" name="Footer Placeholder 4"/>
          <p:cNvSpPr>
            <a:spLocks noGrp="1"/>
          </p:cNvSpPr>
          <p:nvPr>
            <p:ph type="ftr" sz="quarter" idx="11"/>
          </p:nvPr>
        </p:nvSpPr>
        <p:spPr/>
        <p:txBody>
          <a:bodyPr/>
          <a:lstStyle>
            <a:lvl1pPr>
              <a:defRPr/>
            </a:lvl1pPr>
          </a:lstStyle>
          <a:p>
            <a:pPr>
              <a:defRPr/>
            </a:pPr>
            <a:endParaRPr lang="fr-CA"/>
          </a:p>
        </p:txBody>
      </p:sp>
      <p:sp>
        <p:nvSpPr>
          <p:cNvPr id="7" name="Slide Number Placeholder 5"/>
          <p:cNvSpPr>
            <a:spLocks noGrp="1"/>
          </p:cNvSpPr>
          <p:nvPr>
            <p:ph type="sldNum" sz="quarter" idx="12"/>
          </p:nvPr>
        </p:nvSpPr>
        <p:spPr>
          <a:ln/>
        </p:spPr>
        <p:txBody>
          <a:bodyPr/>
          <a:lstStyle>
            <a:lvl1pPr>
              <a:defRPr/>
            </a:lvl1pPr>
          </a:lstStyle>
          <a:p>
            <a:fld id="{2B313004-1070-4965-90E0-4FE48CC4F882}" type="slidenum">
              <a:rPr lang="fr-CA" altLang="en-US"/>
              <a:pPr/>
              <a:t>‹#›</a:t>
            </a:fld>
            <a:endParaRPr lang="fr-CA" altLang="en-US"/>
          </a:p>
        </p:txBody>
      </p:sp>
    </p:spTree>
    <p:extLst>
      <p:ext uri="{BB962C8B-B14F-4D97-AF65-F5344CB8AC3E}">
        <p14:creationId xmlns:p14="http://schemas.microsoft.com/office/powerpoint/2010/main" val="1171973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fld id="{ABF6FF44-3BDB-464F-96D9-B70F75F0DD51}" type="datetimeFigureOut">
              <a:rPr lang="fr-FR" altLang="en-US"/>
              <a:pPr/>
              <a:t>23/10/2017</a:t>
            </a:fld>
            <a:endParaRPr lang="fr-CA" altLang="en-US"/>
          </a:p>
        </p:txBody>
      </p:sp>
      <p:sp>
        <p:nvSpPr>
          <p:cNvPr id="8" name="Footer Placeholder 4"/>
          <p:cNvSpPr>
            <a:spLocks noGrp="1"/>
          </p:cNvSpPr>
          <p:nvPr>
            <p:ph type="ftr" sz="quarter" idx="11"/>
          </p:nvPr>
        </p:nvSpPr>
        <p:spPr/>
        <p:txBody>
          <a:bodyPr/>
          <a:lstStyle>
            <a:lvl1pPr>
              <a:defRPr/>
            </a:lvl1pPr>
          </a:lstStyle>
          <a:p>
            <a:pPr>
              <a:defRPr/>
            </a:pPr>
            <a:endParaRPr lang="fr-CA"/>
          </a:p>
        </p:txBody>
      </p:sp>
      <p:sp>
        <p:nvSpPr>
          <p:cNvPr id="9" name="Slide Number Placeholder 5"/>
          <p:cNvSpPr>
            <a:spLocks noGrp="1"/>
          </p:cNvSpPr>
          <p:nvPr>
            <p:ph type="sldNum" sz="quarter" idx="12"/>
          </p:nvPr>
        </p:nvSpPr>
        <p:spPr>
          <a:ln/>
        </p:spPr>
        <p:txBody>
          <a:bodyPr/>
          <a:lstStyle>
            <a:lvl1pPr>
              <a:defRPr/>
            </a:lvl1pPr>
          </a:lstStyle>
          <a:p>
            <a:fld id="{0C759FCC-34D9-4020-8F07-72D76ECDCE65}" type="slidenum">
              <a:rPr lang="fr-CA" altLang="en-US"/>
              <a:pPr/>
              <a:t>‹#›</a:t>
            </a:fld>
            <a:endParaRPr lang="fr-CA" altLang="en-US"/>
          </a:p>
        </p:txBody>
      </p:sp>
    </p:spTree>
    <p:extLst>
      <p:ext uri="{BB962C8B-B14F-4D97-AF65-F5344CB8AC3E}">
        <p14:creationId xmlns:p14="http://schemas.microsoft.com/office/powerpoint/2010/main" val="1220133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48B39979-7EED-45C0-A725-121BE689E30F}" type="datetimeFigureOut">
              <a:rPr lang="fr-FR" altLang="en-US"/>
              <a:pPr/>
              <a:t>23/10/2017</a:t>
            </a:fld>
            <a:endParaRPr lang="fr-CA" altLang="en-US"/>
          </a:p>
        </p:txBody>
      </p:sp>
      <p:sp>
        <p:nvSpPr>
          <p:cNvPr id="4" name="Footer Placeholder 4"/>
          <p:cNvSpPr>
            <a:spLocks noGrp="1"/>
          </p:cNvSpPr>
          <p:nvPr>
            <p:ph type="ftr" sz="quarter" idx="11"/>
          </p:nvPr>
        </p:nvSpPr>
        <p:spPr/>
        <p:txBody>
          <a:bodyPr/>
          <a:lstStyle>
            <a:lvl1pPr>
              <a:defRPr/>
            </a:lvl1pPr>
          </a:lstStyle>
          <a:p>
            <a:pPr>
              <a:defRPr/>
            </a:pPr>
            <a:endParaRPr lang="fr-CA"/>
          </a:p>
        </p:txBody>
      </p:sp>
      <p:sp>
        <p:nvSpPr>
          <p:cNvPr id="5" name="Slide Number Placeholder 5"/>
          <p:cNvSpPr>
            <a:spLocks noGrp="1"/>
          </p:cNvSpPr>
          <p:nvPr>
            <p:ph type="sldNum" sz="quarter" idx="12"/>
          </p:nvPr>
        </p:nvSpPr>
        <p:spPr>
          <a:ln/>
        </p:spPr>
        <p:txBody>
          <a:bodyPr/>
          <a:lstStyle>
            <a:lvl1pPr>
              <a:defRPr/>
            </a:lvl1pPr>
          </a:lstStyle>
          <a:p>
            <a:fld id="{A61E5285-8904-4BD9-9156-0C06406E52FE}" type="slidenum">
              <a:rPr lang="fr-CA" altLang="en-US"/>
              <a:pPr/>
              <a:t>‹#›</a:t>
            </a:fld>
            <a:endParaRPr lang="fr-CA" altLang="en-US"/>
          </a:p>
        </p:txBody>
      </p:sp>
    </p:spTree>
    <p:extLst>
      <p:ext uri="{BB962C8B-B14F-4D97-AF65-F5344CB8AC3E}">
        <p14:creationId xmlns:p14="http://schemas.microsoft.com/office/powerpoint/2010/main" val="1483799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3BF2D581-D640-435A-A5EB-23E44C5996AB}" type="datetimeFigureOut">
              <a:rPr lang="fr-FR" altLang="en-US"/>
              <a:pPr/>
              <a:t>23/10/2017</a:t>
            </a:fld>
            <a:endParaRPr lang="fr-CA" altLang="en-US"/>
          </a:p>
        </p:txBody>
      </p:sp>
      <p:sp>
        <p:nvSpPr>
          <p:cNvPr id="3" name="Footer Placeholder 4"/>
          <p:cNvSpPr>
            <a:spLocks noGrp="1"/>
          </p:cNvSpPr>
          <p:nvPr>
            <p:ph type="ftr" sz="quarter" idx="11"/>
          </p:nvPr>
        </p:nvSpPr>
        <p:spPr/>
        <p:txBody>
          <a:bodyPr/>
          <a:lstStyle>
            <a:lvl1pPr>
              <a:defRPr/>
            </a:lvl1pPr>
          </a:lstStyle>
          <a:p>
            <a:pPr>
              <a:defRPr/>
            </a:pPr>
            <a:endParaRPr lang="fr-CA"/>
          </a:p>
        </p:txBody>
      </p:sp>
      <p:sp>
        <p:nvSpPr>
          <p:cNvPr id="4" name="Slide Number Placeholder 5"/>
          <p:cNvSpPr>
            <a:spLocks noGrp="1"/>
          </p:cNvSpPr>
          <p:nvPr>
            <p:ph type="sldNum" sz="quarter" idx="12"/>
          </p:nvPr>
        </p:nvSpPr>
        <p:spPr>
          <a:ln/>
        </p:spPr>
        <p:txBody>
          <a:bodyPr/>
          <a:lstStyle>
            <a:lvl1pPr>
              <a:defRPr/>
            </a:lvl1pPr>
          </a:lstStyle>
          <a:p>
            <a:fld id="{6CAF6466-5116-43C6-AD74-499471486B99}" type="slidenum">
              <a:rPr lang="fr-CA" altLang="en-US"/>
              <a:pPr/>
              <a:t>‹#›</a:t>
            </a:fld>
            <a:endParaRPr lang="fr-CA" altLang="en-US"/>
          </a:p>
        </p:txBody>
      </p:sp>
    </p:spTree>
    <p:extLst>
      <p:ext uri="{BB962C8B-B14F-4D97-AF65-F5344CB8AC3E}">
        <p14:creationId xmlns:p14="http://schemas.microsoft.com/office/powerpoint/2010/main" val="4193643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fld id="{8EFFAB01-2091-4664-8A64-876584BFD7B9}" type="datetimeFigureOut">
              <a:rPr lang="fr-FR" altLang="en-US"/>
              <a:pPr/>
              <a:t>23/10/2017</a:t>
            </a:fld>
            <a:endParaRPr lang="fr-CA" altLang="en-US"/>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fr-CA"/>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D39CA586-55F0-41E2-B52A-8827F9B9D31D}" type="slidenum">
              <a:rPr lang="fr-CA" altLang="en-US"/>
              <a:pPr/>
              <a:t>‹#›</a:t>
            </a:fld>
            <a:endParaRPr lang="fr-CA" altLang="en-US"/>
          </a:p>
        </p:txBody>
      </p:sp>
    </p:spTree>
    <p:extLst>
      <p:ext uri="{BB962C8B-B14F-4D97-AF65-F5344CB8AC3E}">
        <p14:creationId xmlns:p14="http://schemas.microsoft.com/office/powerpoint/2010/main" val="1227633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fld id="{B1A56B78-8F90-4E5B-A751-47EE71FB4E60}" type="datetimeFigureOut">
              <a:rPr lang="fr-FR" altLang="en-US"/>
              <a:pPr/>
              <a:t>23/10/2017</a:t>
            </a:fld>
            <a:endParaRPr lang="fr-CA" altLang="en-US"/>
          </a:p>
        </p:txBody>
      </p:sp>
      <p:sp>
        <p:nvSpPr>
          <p:cNvPr id="8" name="Footer Placeholder 5"/>
          <p:cNvSpPr>
            <a:spLocks noGrp="1"/>
          </p:cNvSpPr>
          <p:nvPr>
            <p:ph type="ftr" sz="quarter" idx="16"/>
          </p:nvPr>
        </p:nvSpPr>
        <p:spPr/>
        <p:txBody>
          <a:bodyPr/>
          <a:lstStyle>
            <a:lvl1pPr>
              <a:defRPr/>
            </a:lvl1pPr>
          </a:lstStyle>
          <a:p>
            <a:pPr>
              <a:defRPr/>
            </a:pPr>
            <a:endParaRPr lang="fr-CA"/>
          </a:p>
        </p:txBody>
      </p:sp>
      <p:sp>
        <p:nvSpPr>
          <p:cNvPr id="9" name="Slide Number Placeholder 6"/>
          <p:cNvSpPr>
            <a:spLocks noGrp="1"/>
          </p:cNvSpPr>
          <p:nvPr>
            <p:ph type="sldNum" sz="quarter" idx="17"/>
          </p:nvPr>
        </p:nvSpPr>
        <p:spPr/>
        <p:txBody>
          <a:bodyPr/>
          <a:lstStyle>
            <a:lvl1pPr>
              <a:defRPr/>
            </a:lvl1pPr>
          </a:lstStyle>
          <a:p>
            <a:fld id="{F755AAD6-6FB3-416A-8FF9-3B47EB62B3E6}" type="slidenum">
              <a:rPr lang="fr-CA" altLang="en-US"/>
              <a:pPr/>
              <a:t>‹#›</a:t>
            </a:fld>
            <a:endParaRPr lang="fr-CA" altLang="en-US"/>
          </a:p>
        </p:txBody>
      </p:sp>
    </p:spTree>
    <p:extLst>
      <p:ext uri="{BB962C8B-B14F-4D97-AF65-F5344CB8AC3E}">
        <p14:creationId xmlns:p14="http://schemas.microsoft.com/office/powerpoint/2010/main" val="2225852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D66F7E8-0B16-4BEC-95B6-D448F3C4CE12}"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88799C45-221B-4493-8560-BD6D5BCC0248}" type="slidenum">
              <a:rPr lang="fr-CA" altLang="en-US"/>
              <a:pPr/>
              <a:t>‹#›</a:t>
            </a:fld>
            <a:endParaRPr lang="fr-CA" altLang="en-US"/>
          </a:p>
        </p:txBody>
      </p:sp>
    </p:spTree>
    <p:extLst>
      <p:ext uri="{BB962C8B-B14F-4D97-AF65-F5344CB8AC3E}">
        <p14:creationId xmlns:p14="http://schemas.microsoft.com/office/powerpoint/2010/main" val="1778168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6746A36-5515-4CF3-861A-6E5EC93EDF2C}"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FBD8DE08-5365-46EE-9DEF-BE3B0C06B2F1}" type="slidenum">
              <a:rPr lang="fr-CA" altLang="en-US"/>
              <a:pPr/>
              <a:t>‹#›</a:t>
            </a:fld>
            <a:endParaRPr lang="fr-CA" altLang="en-US"/>
          </a:p>
        </p:txBody>
      </p:sp>
    </p:spTree>
    <p:extLst>
      <p:ext uri="{BB962C8B-B14F-4D97-AF65-F5344CB8AC3E}">
        <p14:creationId xmlns:p14="http://schemas.microsoft.com/office/powerpoint/2010/main" val="3138393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026617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664764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965845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755292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8" name="Footer Placeholder 7"/>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962934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4" name="Footer Placeholder 3"/>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566259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3" name="Footer Placeholder 2"/>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553083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774565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342890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641797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884487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5952701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324353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5741139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44780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8" name="Footer Placeholder 7"/>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004087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4" name="Footer Placeholder 3"/>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2392037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3" name="Footer Placeholder 2"/>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160258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3710300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027311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563387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9353374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6821537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824017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554479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289273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8" name="Footer Placeholder 7"/>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5224561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4" name="Footer Placeholder 3"/>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8562302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3" name="Footer Placeholder 2"/>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874485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7517580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4375225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9731845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6109944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78398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526379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618604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7078669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8" name="Footer Placeholder 7"/>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6007483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4" name="Footer Placeholder 3"/>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0529949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3" name="Footer Placeholder 2"/>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6986587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0747348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7290970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1273061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8234668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8447559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487719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4927193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9801176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8" name="Footer Placeholder 7"/>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4968898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4" name="Footer Placeholder 3"/>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3781555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3" name="Footer Placeholder 2"/>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185599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9701417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6649272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182069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7612592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6929245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51165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7794501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6737400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8" name="Footer Placeholder 7"/>
          <p:cNvSpPr>
            <a:spLocks noGrp="1"/>
          </p:cNvSpPr>
          <p:nvPr>
            <p:ph type="ftr" sz="quarter" idx="11"/>
          </p:nvPr>
        </p:nvSpPr>
        <p:spPr/>
        <p:txBody>
          <a:bodyPr/>
          <a:lstStyle/>
          <a:p>
            <a:endParaRPr lang="en-MY">
              <a:solidFill>
                <a:prstClr val="black">
                  <a:tint val="75000"/>
                </a:prstClr>
              </a:solidFill>
            </a:endParaRPr>
          </a:p>
        </p:txBody>
      </p:sp>
      <p:sp>
        <p:nvSpPr>
          <p:cNvPr id="9" name="Slide Number Placeholder 8"/>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7864537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4" name="Footer Placeholder 3"/>
          <p:cNvSpPr>
            <a:spLocks noGrp="1"/>
          </p:cNvSpPr>
          <p:nvPr>
            <p:ph type="ftr" sz="quarter" idx="11"/>
          </p:nvPr>
        </p:nvSpPr>
        <p:spPr/>
        <p:txBody>
          <a:bodyPr/>
          <a:lstStyle/>
          <a:p>
            <a:endParaRPr lang="en-MY">
              <a:solidFill>
                <a:prstClr val="black">
                  <a:tint val="75000"/>
                </a:prstClr>
              </a:solidFill>
            </a:endParaRPr>
          </a:p>
        </p:txBody>
      </p:sp>
      <p:sp>
        <p:nvSpPr>
          <p:cNvPr id="5" name="Slide Number Placeholder 4"/>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6226423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3" name="Footer Placeholder 2"/>
          <p:cNvSpPr>
            <a:spLocks noGrp="1"/>
          </p:cNvSpPr>
          <p:nvPr>
            <p:ph type="ftr" sz="quarter" idx="11"/>
          </p:nvPr>
        </p:nvSpPr>
        <p:spPr/>
        <p:txBody>
          <a:bodyPr/>
          <a:lstStyle/>
          <a:p>
            <a:endParaRPr lang="en-MY">
              <a:solidFill>
                <a:prstClr val="black">
                  <a:tint val="75000"/>
                </a:prstClr>
              </a:solidFill>
            </a:endParaRPr>
          </a:p>
        </p:txBody>
      </p:sp>
      <p:sp>
        <p:nvSpPr>
          <p:cNvPr id="4" name="Slide Number Placeholder 3"/>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7073354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5554137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6" name="Footer Placeholder 5"/>
          <p:cNvSpPr>
            <a:spLocks noGrp="1"/>
          </p:cNvSpPr>
          <p:nvPr>
            <p:ph type="ftr" sz="quarter" idx="11"/>
          </p:nvPr>
        </p:nvSpPr>
        <p:spPr/>
        <p:txBody>
          <a:bodyPr/>
          <a:lstStyle/>
          <a:p>
            <a:endParaRPr lang="en-MY">
              <a:solidFill>
                <a:prstClr val="black">
                  <a:tint val="75000"/>
                </a:prstClr>
              </a:solidFill>
            </a:endParaRPr>
          </a:p>
        </p:txBody>
      </p:sp>
      <p:sp>
        <p:nvSpPr>
          <p:cNvPr id="7" name="Slide Number Placeholder 6"/>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6697239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790353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944AA889-C1C7-4E1B-9846-9887FF71B201}" type="datetimeFigureOut">
              <a:rPr lang="en-MY" smtClean="0">
                <a:solidFill>
                  <a:prstClr val="black">
                    <a:tint val="75000"/>
                  </a:prstClr>
                </a:solidFill>
              </a:rPr>
              <a:pPr/>
              <a:t>23/10/2017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C0D5465C-2B45-4D92-8887-F185137F00CD}"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2540225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a:t>Click to edit Master title style</a:t>
            </a:r>
          </a:p>
        </p:txBody>
      </p:sp>
      <p:sp>
        <p:nvSpPr>
          <p:cNvPr id="11" name="Date Placeholder 27"/>
          <p:cNvSpPr>
            <a:spLocks noGrp="1"/>
          </p:cNvSpPr>
          <p:nvPr>
            <p:ph type="dt" sz="half" idx="10"/>
          </p:nvPr>
        </p:nvSpPr>
        <p:spPr/>
        <p:txBody>
          <a:bodyPr/>
          <a:lstStyle>
            <a:lvl1pPr>
              <a:defRPr/>
            </a:lvl1pPr>
          </a:lstStyle>
          <a:p>
            <a:pPr>
              <a:defRPr/>
            </a:pPr>
            <a:fld id="{20794B21-1803-4766-8FB8-7E51C4E58502}" type="datetimeFigureOut">
              <a:rPr lang="en-MY">
                <a:solidFill>
                  <a:srgbClr val="696464"/>
                </a:solidFill>
              </a:rPr>
              <a:pPr>
                <a:defRPr/>
              </a:pPr>
              <a:t>23/10/2017</a:t>
            </a:fld>
            <a:endParaRPr lang="en-MY">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n-MY">
              <a:solidFill>
                <a:srgbClr val="696464"/>
              </a:solidFill>
            </a:endParaRPr>
          </a:p>
        </p:txBody>
      </p:sp>
      <p:sp>
        <p:nvSpPr>
          <p:cNvPr id="13" name="Slide Number Placeholder 28"/>
          <p:cNvSpPr>
            <a:spLocks noGrp="1"/>
          </p:cNvSpPr>
          <p:nvPr>
            <p:ph type="sldNum" sz="quarter" idx="12"/>
          </p:nvPr>
        </p:nvSpPr>
        <p:spPr/>
        <p:txBody>
          <a:bodyPr/>
          <a:lstStyle>
            <a:lvl1pPr>
              <a:defRPr/>
            </a:lvl1pPr>
          </a:lstStyle>
          <a:p>
            <a:fld id="{1697851A-9C6E-4981-8283-735DF4AC7C88}" type="slidenum">
              <a:rPr lang="en-MY" altLang="en-US"/>
              <a:pPr/>
              <a:t>‹#›</a:t>
            </a:fld>
            <a:endParaRPr lang="en-MY" altLang="en-US">
              <a:solidFill>
                <a:srgbClr val="8E7C5C"/>
              </a:solidFill>
            </a:endParaRPr>
          </a:p>
        </p:txBody>
      </p:sp>
    </p:spTree>
    <p:extLst>
      <p:ext uri="{BB962C8B-B14F-4D97-AF65-F5344CB8AC3E}">
        <p14:creationId xmlns:p14="http://schemas.microsoft.com/office/powerpoint/2010/main" val="21128633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914400" y="1447800"/>
            <a:ext cx="7772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B2456A-5DA6-49DE-B891-8C387E7BDF93}"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F483334B-7F21-4DB7-8BB7-271DF35107C2}" type="slidenum">
              <a:rPr lang="en-US" altLang="en-US"/>
              <a:pPr/>
              <a:t>‹#›</a:t>
            </a:fld>
            <a:endParaRPr lang="en-US" altLang="en-US"/>
          </a:p>
        </p:txBody>
      </p:sp>
    </p:spTree>
    <p:extLst>
      <p:ext uri="{BB962C8B-B14F-4D97-AF65-F5344CB8AC3E}">
        <p14:creationId xmlns:p14="http://schemas.microsoft.com/office/powerpoint/2010/main" val="13435071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a:t>Click to edit Master title style</a:t>
            </a:r>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fld id="{A83804A9-F629-421C-865A-E419DA67244D}" type="datetimeFigureOut">
              <a:rPr lang="en-US">
                <a:solidFill>
                  <a:srgbClr val="696464"/>
                </a:solidFill>
              </a:rPr>
              <a:pPr>
                <a:defRPr/>
              </a:pPr>
              <a:t>10/23/2017</a:t>
            </a:fld>
            <a:endParaRPr lang="en-US">
              <a:solidFill>
                <a:srgbClr val="696464"/>
              </a:solidFill>
            </a:endParaRPr>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solidFill>
                <a:srgbClr val="696464"/>
              </a:solidFill>
            </a:endParaRP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fld id="{7E0383CA-C314-4CFD-8C49-530DB522B996}" type="slidenum">
              <a:rPr lang="en-US" altLang="en-US"/>
              <a:pPr/>
              <a:t>‹#›</a:t>
            </a:fld>
            <a:endParaRPr lang="en-US" altLang="en-US">
              <a:solidFill>
                <a:srgbClr val="8E7C5C"/>
              </a:solidFill>
            </a:endParaRPr>
          </a:p>
        </p:txBody>
      </p:sp>
    </p:spTree>
    <p:extLst>
      <p:ext uri="{BB962C8B-B14F-4D97-AF65-F5344CB8AC3E}">
        <p14:creationId xmlns:p14="http://schemas.microsoft.com/office/powerpoint/2010/main" val="442259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91440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93395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E46B3A6F-3E0F-46CA-BB68-15691CEBAFDA}" type="datetimeFigureOut">
              <a:rPr lang="en-US">
                <a:solidFill>
                  <a:srgbClr val="696464"/>
                </a:solidFill>
              </a:rPr>
              <a:pPr>
                <a:defRPr/>
              </a:pPr>
              <a:t>10/23/2017</a:t>
            </a:fld>
            <a:endParaRPr lang="en-US">
              <a:solidFill>
                <a:srgbClr val="696464"/>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7" name="Slide Number Placeholder 6"/>
          <p:cNvSpPr>
            <a:spLocks noGrp="1"/>
          </p:cNvSpPr>
          <p:nvPr>
            <p:ph type="sldNum" sz="quarter" idx="12"/>
          </p:nvPr>
        </p:nvSpPr>
        <p:spPr/>
        <p:txBody>
          <a:bodyPr/>
          <a:lstStyle>
            <a:lvl1pPr>
              <a:defRPr/>
            </a:lvl1pPr>
          </a:lstStyle>
          <a:p>
            <a:fld id="{CFE77564-1AC1-4159-81AF-B792555AD557}" type="slidenum">
              <a:rPr lang="en-US" altLang="en-US"/>
              <a:pPr/>
              <a:t>‹#›</a:t>
            </a:fld>
            <a:endParaRPr lang="en-US" altLang="en-US"/>
          </a:p>
        </p:txBody>
      </p:sp>
    </p:spTree>
    <p:extLst>
      <p:ext uri="{BB962C8B-B14F-4D97-AF65-F5344CB8AC3E}">
        <p14:creationId xmlns:p14="http://schemas.microsoft.com/office/powerpoint/2010/main" val="17619182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4"/>
          </p:nvPr>
        </p:nvSpPr>
        <p:spPr>
          <a:xfrm>
            <a:off x="49530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A6552CF3-259A-4255-8BB7-BE755793A93E}" type="datetimeFigureOut">
              <a:rPr lang="en-US">
                <a:solidFill>
                  <a:srgbClr val="696464"/>
                </a:solidFill>
              </a:rPr>
              <a:pPr>
                <a:defRPr/>
              </a:pPr>
              <a:t>10/23/2017</a:t>
            </a:fld>
            <a:endParaRPr lang="en-US">
              <a:solidFill>
                <a:srgbClr val="696464"/>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8"/>
          <p:cNvSpPr>
            <a:spLocks noGrp="1"/>
          </p:cNvSpPr>
          <p:nvPr>
            <p:ph type="sldNum" sz="quarter" idx="12"/>
          </p:nvPr>
        </p:nvSpPr>
        <p:spPr/>
        <p:txBody>
          <a:bodyPr/>
          <a:lstStyle>
            <a:lvl1pPr>
              <a:defRPr/>
            </a:lvl1pPr>
          </a:lstStyle>
          <a:p>
            <a:fld id="{7182C77A-B76A-4E9B-8B1C-11C73093918E}" type="slidenum">
              <a:rPr lang="en-US" altLang="en-US"/>
              <a:pPr/>
              <a:t>‹#›</a:t>
            </a:fld>
            <a:endParaRPr lang="en-US" altLang="en-US"/>
          </a:p>
        </p:txBody>
      </p:sp>
    </p:spTree>
    <p:extLst>
      <p:ext uri="{BB962C8B-B14F-4D97-AF65-F5344CB8AC3E}">
        <p14:creationId xmlns:p14="http://schemas.microsoft.com/office/powerpoint/2010/main" val="18783264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82A03688-C173-4F8B-9C36-23F98965E6D4}" type="datetimeFigureOut">
              <a:rPr lang="en-US">
                <a:solidFill>
                  <a:srgbClr val="696464"/>
                </a:solidFill>
              </a:rPr>
              <a:pPr>
                <a:defRPr/>
              </a:pPr>
              <a:t>10/23/2017</a:t>
            </a:fld>
            <a:endParaRPr lang="en-US">
              <a:solidFill>
                <a:srgbClr val="696464"/>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5" name="Slide Number Placeholder 4"/>
          <p:cNvSpPr>
            <a:spLocks noGrp="1"/>
          </p:cNvSpPr>
          <p:nvPr>
            <p:ph type="sldNum" sz="quarter" idx="12"/>
          </p:nvPr>
        </p:nvSpPr>
        <p:spPr/>
        <p:txBody>
          <a:bodyPr/>
          <a:lstStyle>
            <a:lvl1pPr>
              <a:defRPr/>
            </a:lvl1pPr>
          </a:lstStyle>
          <a:p>
            <a:fld id="{007D9CCC-719A-4EC8-B293-BA0C4D3AB7DF}" type="slidenum">
              <a:rPr lang="en-US" altLang="en-US"/>
              <a:pPr/>
              <a:t>‹#›</a:t>
            </a:fld>
            <a:endParaRPr lang="en-US" altLang="en-US"/>
          </a:p>
        </p:txBody>
      </p:sp>
    </p:spTree>
    <p:extLst>
      <p:ext uri="{BB962C8B-B14F-4D97-AF65-F5344CB8AC3E}">
        <p14:creationId xmlns:p14="http://schemas.microsoft.com/office/powerpoint/2010/main" val="15325353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4B0707D1-12C7-4A4C-8209-66B9E77C7380}" type="datetimeFigureOut">
              <a:rPr lang="en-US">
                <a:solidFill>
                  <a:srgbClr val="696464"/>
                </a:solidFill>
              </a:rPr>
              <a:pPr>
                <a:defRPr/>
              </a:pPr>
              <a:t>10/23/2017</a:t>
            </a:fld>
            <a:endParaRPr lang="en-US">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4" name="Slide Number Placeholder 3"/>
          <p:cNvSpPr>
            <a:spLocks noGrp="1"/>
          </p:cNvSpPr>
          <p:nvPr>
            <p:ph type="sldNum" sz="quarter" idx="12"/>
          </p:nvPr>
        </p:nvSpPr>
        <p:spPr/>
        <p:txBody>
          <a:bodyPr/>
          <a:lstStyle>
            <a:lvl1pPr>
              <a:defRPr/>
            </a:lvl1pPr>
          </a:lstStyle>
          <a:p>
            <a:fld id="{03F1439F-CB86-4E0A-A03A-7BFA86D6D83C}" type="slidenum">
              <a:rPr lang="en-US" altLang="en-US"/>
              <a:pPr/>
              <a:t>‹#›</a:t>
            </a:fld>
            <a:endParaRPr lang="en-US" altLang="en-US"/>
          </a:p>
        </p:txBody>
      </p:sp>
    </p:spTree>
    <p:extLst>
      <p:ext uri="{BB962C8B-B14F-4D97-AF65-F5344CB8AC3E}">
        <p14:creationId xmlns:p14="http://schemas.microsoft.com/office/powerpoint/2010/main" val="10325499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fld id="{8FB8B1CB-94F3-4B11-BB32-607ACAF37BAA}" type="datetimeFigureOut">
              <a:rPr lang="en-US">
                <a:solidFill>
                  <a:srgbClr val="696464"/>
                </a:solidFill>
              </a:rPr>
              <a:pPr>
                <a:defRPr/>
              </a:pPr>
              <a:t>10/23/2017</a:t>
            </a:fld>
            <a:endParaRPr lang="en-US">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6"/>
          <p:cNvSpPr>
            <a:spLocks noGrp="1"/>
          </p:cNvSpPr>
          <p:nvPr>
            <p:ph type="sldNum" sz="quarter" idx="12"/>
          </p:nvPr>
        </p:nvSpPr>
        <p:spPr/>
        <p:txBody>
          <a:bodyPr/>
          <a:lstStyle>
            <a:lvl1pPr>
              <a:defRPr/>
            </a:lvl1pPr>
          </a:lstStyle>
          <a:p>
            <a:fld id="{19431971-84F4-4D6F-AE53-9F8A65D00C34}" type="slidenum">
              <a:rPr lang="en-US" altLang="en-US"/>
              <a:pPr/>
              <a:t>‹#›</a:t>
            </a:fld>
            <a:endParaRPr lang="en-US" altLang="en-US">
              <a:solidFill>
                <a:srgbClr val="8E7C5C"/>
              </a:solidFill>
            </a:endParaRPr>
          </a:p>
        </p:txBody>
      </p:sp>
    </p:spTree>
    <p:extLst>
      <p:ext uri="{BB962C8B-B14F-4D97-AF65-F5344CB8AC3E}">
        <p14:creationId xmlns:p14="http://schemas.microsoft.com/office/powerpoint/2010/main" val="4105951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6581728A-3077-43B7-B517-054B5037A08C}" type="datetimeFigureOut">
              <a:rPr lang="en-US">
                <a:solidFill>
                  <a:srgbClr val="696464"/>
                </a:solidFill>
              </a:rPr>
              <a:pPr>
                <a:defRPr/>
              </a:pPr>
              <a:t>10/23/2017</a:t>
            </a:fld>
            <a:endParaRPr lang="en-US" dirty="0">
              <a:solidFill>
                <a:srgbClr val="696464"/>
              </a:solidFill>
            </a:endParaRPr>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solidFill>
                <a:srgbClr val="696464"/>
              </a:solidFill>
            </a:endParaRP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fld id="{4E70DDBA-E96F-4BFC-A0B3-4C65AAE049B1}" type="slidenum">
              <a:rPr lang="en-US" altLang="en-US"/>
              <a:pPr/>
              <a:t>‹#›</a:t>
            </a:fld>
            <a:endParaRPr lang="en-US" altLang="en-US"/>
          </a:p>
        </p:txBody>
      </p:sp>
    </p:spTree>
    <p:extLst>
      <p:ext uri="{BB962C8B-B14F-4D97-AF65-F5344CB8AC3E}">
        <p14:creationId xmlns:p14="http://schemas.microsoft.com/office/powerpoint/2010/main" val="40815100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8B0A78-6595-4E5A-8EA3-252C7308DBE0}"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A6EDFF44-ADDC-404D-8FDC-1D2A58427D10}" type="slidenum">
              <a:rPr lang="en-US" altLang="en-US"/>
              <a:pPr/>
              <a:t>‹#›</a:t>
            </a:fld>
            <a:endParaRPr lang="en-US" altLang="en-US"/>
          </a:p>
        </p:txBody>
      </p:sp>
    </p:spTree>
    <p:extLst>
      <p:ext uri="{BB962C8B-B14F-4D97-AF65-F5344CB8AC3E}">
        <p14:creationId xmlns:p14="http://schemas.microsoft.com/office/powerpoint/2010/main" val="22741056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EC82596-7465-4BC4-A1AE-5DAB2E319DDF}"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47EB8279-3785-4704-9BEC-5D258AB0B9DA}" type="slidenum">
              <a:rPr lang="en-US" altLang="en-US"/>
              <a:pPr/>
              <a:t>‹#›</a:t>
            </a:fld>
            <a:endParaRPr lang="en-US" altLang="en-US"/>
          </a:p>
        </p:txBody>
      </p:sp>
    </p:spTree>
    <p:extLst>
      <p:ext uri="{BB962C8B-B14F-4D97-AF65-F5344CB8AC3E}">
        <p14:creationId xmlns:p14="http://schemas.microsoft.com/office/powerpoint/2010/main" val="3512767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MY"/>
          </a:p>
        </p:txBody>
      </p:sp>
      <p:sp>
        <p:nvSpPr>
          <p:cNvPr id="3" name="ClipArt Placeholder 2"/>
          <p:cNvSpPr>
            <a:spLocks noGrp="1"/>
          </p:cNvSpPr>
          <p:nvPr>
            <p:ph type="clipArt" sz="half" idx="1"/>
          </p:nvPr>
        </p:nvSpPr>
        <p:spPr>
          <a:xfrm>
            <a:off x="457200" y="1600200"/>
            <a:ext cx="4038600" cy="4525963"/>
          </a:xfrm>
          <a:prstGeom prst="rect">
            <a:avLst/>
          </a:prstGeom>
        </p:spPr>
        <p:txBody>
          <a:bodyPr>
            <a:normAutofit/>
          </a:bodyPr>
          <a:lstStyle/>
          <a:p>
            <a:pPr lvl="0"/>
            <a:endParaRPr lang="en-MY" noProof="0"/>
          </a:p>
        </p:txBody>
      </p:sp>
      <p:sp>
        <p:nvSpPr>
          <p:cNvPr id="4" name="Text Placeholder 3"/>
          <p:cNvSpPr>
            <a:spLocks noGrp="1"/>
          </p:cNvSpPr>
          <p:nvPr>
            <p:ph type="body"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3769525562"/>
      </p:ext>
    </p:extLst>
  </p:cSld>
  <p:clrMapOvr>
    <a:masterClrMapping/>
  </p:clrMapOvr>
  <p:transition advClick="0"/>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a:t>Click to edit Master title style</a:t>
            </a:r>
          </a:p>
        </p:txBody>
      </p:sp>
      <p:sp>
        <p:nvSpPr>
          <p:cNvPr id="11" name="Date Placeholder 27"/>
          <p:cNvSpPr>
            <a:spLocks noGrp="1"/>
          </p:cNvSpPr>
          <p:nvPr>
            <p:ph type="dt" sz="half" idx="10"/>
          </p:nvPr>
        </p:nvSpPr>
        <p:spPr/>
        <p:txBody>
          <a:bodyPr/>
          <a:lstStyle>
            <a:lvl1pPr>
              <a:defRPr/>
            </a:lvl1pPr>
          </a:lstStyle>
          <a:p>
            <a:pPr>
              <a:defRPr/>
            </a:pPr>
            <a:fld id="{20794B21-1803-4766-8FB8-7E51C4E58502}" type="datetimeFigureOut">
              <a:rPr lang="en-MY">
                <a:solidFill>
                  <a:srgbClr val="696464"/>
                </a:solidFill>
              </a:rPr>
              <a:pPr>
                <a:defRPr/>
              </a:pPr>
              <a:t>23/10/2017</a:t>
            </a:fld>
            <a:endParaRPr lang="en-MY">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n-MY">
              <a:solidFill>
                <a:srgbClr val="696464"/>
              </a:solidFill>
            </a:endParaRPr>
          </a:p>
        </p:txBody>
      </p:sp>
      <p:sp>
        <p:nvSpPr>
          <p:cNvPr id="13" name="Slide Number Placeholder 28"/>
          <p:cNvSpPr>
            <a:spLocks noGrp="1"/>
          </p:cNvSpPr>
          <p:nvPr>
            <p:ph type="sldNum" sz="quarter" idx="12"/>
          </p:nvPr>
        </p:nvSpPr>
        <p:spPr/>
        <p:txBody>
          <a:bodyPr/>
          <a:lstStyle>
            <a:lvl1pPr>
              <a:defRPr/>
            </a:lvl1pPr>
          </a:lstStyle>
          <a:p>
            <a:fld id="{1697851A-9C6E-4981-8283-735DF4AC7C88}" type="slidenum">
              <a:rPr lang="en-MY" altLang="en-US"/>
              <a:pPr/>
              <a:t>‹#›</a:t>
            </a:fld>
            <a:endParaRPr lang="en-MY" altLang="en-US">
              <a:solidFill>
                <a:srgbClr val="8E7C5C"/>
              </a:solidFill>
            </a:endParaRPr>
          </a:p>
        </p:txBody>
      </p:sp>
    </p:spTree>
    <p:extLst>
      <p:ext uri="{BB962C8B-B14F-4D97-AF65-F5344CB8AC3E}">
        <p14:creationId xmlns:p14="http://schemas.microsoft.com/office/powerpoint/2010/main" val="6261551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914400" y="1447800"/>
            <a:ext cx="7772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B2456A-5DA6-49DE-B891-8C387E7BDF93}"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F483334B-7F21-4DB7-8BB7-271DF35107C2}" type="slidenum">
              <a:rPr lang="en-US" altLang="en-US"/>
              <a:pPr/>
              <a:t>‹#›</a:t>
            </a:fld>
            <a:endParaRPr lang="en-US" altLang="en-US"/>
          </a:p>
        </p:txBody>
      </p:sp>
    </p:spTree>
    <p:extLst>
      <p:ext uri="{BB962C8B-B14F-4D97-AF65-F5344CB8AC3E}">
        <p14:creationId xmlns:p14="http://schemas.microsoft.com/office/powerpoint/2010/main" val="36829740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a:t>Click to edit Master title style</a:t>
            </a:r>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fld id="{A83804A9-F629-421C-865A-E419DA67244D}" type="datetimeFigureOut">
              <a:rPr lang="en-US">
                <a:solidFill>
                  <a:srgbClr val="696464"/>
                </a:solidFill>
              </a:rPr>
              <a:pPr>
                <a:defRPr/>
              </a:pPr>
              <a:t>10/23/2017</a:t>
            </a:fld>
            <a:endParaRPr lang="en-US">
              <a:solidFill>
                <a:srgbClr val="696464"/>
              </a:solidFill>
            </a:endParaRPr>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solidFill>
                <a:srgbClr val="696464"/>
              </a:solidFill>
            </a:endParaRP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fld id="{7E0383CA-C314-4CFD-8C49-530DB522B996}" type="slidenum">
              <a:rPr lang="en-US" altLang="en-US"/>
              <a:pPr/>
              <a:t>‹#›</a:t>
            </a:fld>
            <a:endParaRPr lang="en-US" altLang="en-US">
              <a:solidFill>
                <a:srgbClr val="8E7C5C"/>
              </a:solidFill>
            </a:endParaRPr>
          </a:p>
        </p:txBody>
      </p:sp>
    </p:spTree>
    <p:extLst>
      <p:ext uri="{BB962C8B-B14F-4D97-AF65-F5344CB8AC3E}">
        <p14:creationId xmlns:p14="http://schemas.microsoft.com/office/powerpoint/2010/main" val="6641266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91440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93395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E46B3A6F-3E0F-46CA-BB68-15691CEBAFDA}" type="datetimeFigureOut">
              <a:rPr lang="en-US">
                <a:solidFill>
                  <a:srgbClr val="696464"/>
                </a:solidFill>
              </a:rPr>
              <a:pPr>
                <a:defRPr/>
              </a:pPr>
              <a:t>10/23/2017</a:t>
            </a:fld>
            <a:endParaRPr lang="en-US">
              <a:solidFill>
                <a:srgbClr val="696464"/>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7" name="Slide Number Placeholder 6"/>
          <p:cNvSpPr>
            <a:spLocks noGrp="1"/>
          </p:cNvSpPr>
          <p:nvPr>
            <p:ph type="sldNum" sz="quarter" idx="12"/>
          </p:nvPr>
        </p:nvSpPr>
        <p:spPr/>
        <p:txBody>
          <a:bodyPr/>
          <a:lstStyle>
            <a:lvl1pPr>
              <a:defRPr/>
            </a:lvl1pPr>
          </a:lstStyle>
          <a:p>
            <a:fld id="{CFE77564-1AC1-4159-81AF-B792555AD557}" type="slidenum">
              <a:rPr lang="en-US" altLang="en-US"/>
              <a:pPr/>
              <a:t>‹#›</a:t>
            </a:fld>
            <a:endParaRPr lang="en-US" altLang="en-US"/>
          </a:p>
        </p:txBody>
      </p:sp>
    </p:spTree>
    <p:extLst>
      <p:ext uri="{BB962C8B-B14F-4D97-AF65-F5344CB8AC3E}">
        <p14:creationId xmlns:p14="http://schemas.microsoft.com/office/powerpoint/2010/main" val="12495203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4"/>
          </p:nvPr>
        </p:nvSpPr>
        <p:spPr>
          <a:xfrm>
            <a:off x="49530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A6552CF3-259A-4255-8BB7-BE755793A93E}" type="datetimeFigureOut">
              <a:rPr lang="en-US">
                <a:solidFill>
                  <a:srgbClr val="696464"/>
                </a:solidFill>
              </a:rPr>
              <a:pPr>
                <a:defRPr/>
              </a:pPr>
              <a:t>10/23/2017</a:t>
            </a:fld>
            <a:endParaRPr lang="en-US">
              <a:solidFill>
                <a:srgbClr val="696464"/>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8"/>
          <p:cNvSpPr>
            <a:spLocks noGrp="1"/>
          </p:cNvSpPr>
          <p:nvPr>
            <p:ph type="sldNum" sz="quarter" idx="12"/>
          </p:nvPr>
        </p:nvSpPr>
        <p:spPr/>
        <p:txBody>
          <a:bodyPr/>
          <a:lstStyle>
            <a:lvl1pPr>
              <a:defRPr/>
            </a:lvl1pPr>
          </a:lstStyle>
          <a:p>
            <a:fld id="{7182C77A-B76A-4E9B-8B1C-11C73093918E}" type="slidenum">
              <a:rPr lang="en-US" altLang="en-US"/>
              <a:pPr/>
              <a:t>‹#›</a:t>
            </a:fld>
            <a:endParaRPr lang="en-US" altLang="en-US"/>
          </a:p>
        </p:txBody>
      </p:sp>
    </p:spTree>
    <p:extLst>
      <p:ext uri="{BB962C8B-B14F-4D97-AF65-F5344CB8AC3E}">
        <p14:creationId xmlns:p14="http://schemas.microsoft.com/office/powerpoint/2010/main" val="17754171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82A03688-C173-4F8B-9C36-23F98965E6D4}" type="datetimeFigureOut">
              <a:rPr lang="en-US">
                <a:solidFill>
                  <a:srgbClr val="696464"/>
                </a:solidFill>
              </a:rPr>
              <a:pPr>
                <a:defRPr/>
              </a:pPr>
              <a:t>10/23/2017</a:t>
            </a:fld>
            <a:endParaRPr lang="en-US">
              <a:solidFill>
                <a:srgbClr val="696464"/>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5" name="Slide Number Placeholder 4"/>
          <p:cNvSpPr>
            <a:spLocks noGrp="1"/>
          </p:cNvSpPr>
          <p:nvPr>
            <p:ph type="sldNum" sz="quarter" idx="12"/>
          </p:nvPr>
        </p:nvSpPr>
        <p:spPr/>
        <p:txBody>
          <a:bodyPr/>
          <a:lstStyle>
            <a:lvl1pPr>
              <a:defRPr/>
            </a:lvl1pPr>
          </a:lstStyle>
          <a:p>
            <a:fld id="{007D9CCC-719A-4EC8-B293-BA0C4D3AB7DF}" type="slidenum">
              <a:rPr lang="en-US" altLang="en-US"/>
              <a:pPr/>
              <a:t>‹#›</a:t>
            </a:fld>
            <a:endParaRPr lang="en-US" altLang="en-US"/>
          </a:p>
        </p:txBody>
      </p:sp>
    </p:spTree>
    <p:extLst>
      <p:ext uri="{BB962C8B-B14F-4D97-AF65-F5344CB8AC3E}">
        <p14:creationId xmlns:p14="http://schemas.microsoft.com/office/powerpoint/2010/main" val="31568506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4B0707D1-12C7-4A4C-8209-66B9E77C7380}" type="datetimeFigureOut">
              <a:rPr lang="en-US">
                <a:solidFill>
                  <a:srgbClr val="696464"/>
                </a:solidFill>
              </a:rPr>
              <a:pPr>
                <a:defRPr/>
              </a:pPr>
              <a:t>10/23/2017</a:t>
            </a:fld>
            <a:endParaRPr lang="en-US">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4" name="Slide Number Placeholder 3"/>
          <p:cNvSpPr>
            <a:spLocks noGrp="1"/>
          </p:cNvSpPr>
          <p:nvPr>
            <p:ph type="sldNum" sz="quarter" idx="12"/>
          </p:nvPr>
        </p:nvSpPr>
        <p:spPr/>
        <p:txBody>
          <a:bodyPr/>
          <a:lstStyle>
            <a:lvl1pPr>
              <a:defRPr/>
            </a:lvl1pPr>
          </a:lstStyle>
          <a:p>
            <a:fld id="{03F1439F-CB86-4E0A-A03A-7BFA86D6D83C}" type="slidenum">
              <a:rPr lang="en-US" altLang="en-US"/>
              <a:pPr/>
              <a:t>‹#›</a:t>
            </a:fld>
            <a:endParaRPr lang="en-US" altLang="en-US"/>
          </a:p>
        </p:txBody>
      </p:sp>
    </p:spTree>
    <p:extLst>
      <p:ext uri="{BB962C8B-B14F-4D97-AF65-F5344CB8AC3E}">
        <p14:creationId xmlns:p14="http://schemas.microsoft.com/office/powerpoint/2010/main" val="26183772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fld id="{8FB8B1CB-94F3-4B11-BB32-607ACAF37BAA}" type="datetimeFigureOut">
              <a:rPr lang="en-US">
                <a:solidFill>
                  <a:srgbClr val="696464"/>
                </a:solidFill>
              </a:rPr>
              <a:pPr>
                <a:defRPr/>
              </a:pPr>
              <a:t>10/23/2017</a:t>
            </a:fld>
            <a:endParaRPr lang="en-US">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6"/>
          <p:cNvSpPr>
            <a:spLocks noGrp="1"/>
          </p:cNvSpPr>
          <p:nvPr>
            <p:ph type="sldNum" sz="quarter" idx="12"/>
          </p:nvPr>
        </p:nvSpPr>
        <p:spPr/>
        <p:txBody>
          <a:bodyPr/>
          <a:lstStyle>
            <a:lvl1pPr>
              <a:defRPr/>
            </a:lvl1pPr>
          </a:lstStyle>
          <a:p>
            <a:fld id="{19431971-84F4-4D6F-AE53-9F8A65D00C34}" type="slidenum">
              <a:rPr lang="en-US" altLang="en-US"/>
              <a:pPr/>
              <a:t>‹#›</a:t>
            </a:fld>
            <a:endParaRPr lang="en-US" altLang="en-US">
              <a:solidFill>
                <a:srgbClr val="8E7C5C"/>
              </a:solidFill>
            </a:endParaRPr>
          </a:p>
        </p:txBody>
      </p:sp>
    </p:spTree>
    <p:extLst>
      <p:ext uri="{BB962C8B-B14F-4D97-AF65-F5344CB8AC3E}">
        <p14:creationId xmlns:p14="http://schemas.microsoft.com/office/powerpoint/2010/main" val="31446607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6581728A-3077-43B7-B517-054B5037A08C}" type="datetimeFigureOut">
              <a:rPr lang="en-US">
                <a:solidFill>
                  <a:srgbClr val="696464"/>
                </a:solidFill>
              </a:rPr>
              <a:pPr>
                <a:defRPr/>
              </a:pPr>
              <a:t>10/23/2017</a:t>
            </a:fld>
            <a:endParaRPr lang="en-US" dirty="0">
              <a:solidFill>
                <a:srgbClr val="696464"/>
              </a:solidFill>
            </a:endParaRPr>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solidFill>
                <a:srgbClr val="696464"/>
              </a:solidFill>
            </a:endParaRP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fld id="{4E70DDBA-E96F-4BFC-A0B3-4C65AAE049B1}" type="slidenum">
              <a:rPr lang="en-US" altLang="en-US"/>
              <a:pPr/>
              <a:t>‹#›</a:t>
            </a:fld>
            <a:endParaRPr lang="en-US" altLang="en-US"/>
          </a:p>
        </p:txBody>
      </p:sp>
    </p:spTree>
    <p:extLst>
      <p:ext uri="{BB962C8B-B14F-4D97-AF65-F5344CB8AC3E}">
        <p14:creationId xmlns:p14="http://schemas.microsoft.com/office/powerpoint/2010/main" val="18578905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8B0A78-6595-4E5A-8EA3-252C7308DBE0}"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A6EDFF44-ADDC-404D-8FDC-1D2A58427D10}" type="slidenum">
              <a:rPr lang="en-US" altLang="en-US"/>
              <a:pPr/>
              <a:t>‹#›</a:t>
            </a:fld>
            <a:endParaRPr lang="en-US" altLang="en-US"/>
          </a:p>
        </p:txBody>
      </p:sp>
    </p:spTree>
    <p:extLst>
      <p:ext uri="{BB962C8B-B14F-4D97-AF65-F5344CB8AC3E}">
        <p14:creationId xmlns:p14="http://schemas.microsoft.com/office/powerpoint/2010/main" val="409787976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EC82596-7465-4BC4-A1AE-5DAB2E319DDF}"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47EB8279-3785-4704-9BEC-5D258AB0B9DA}" type="slidenum">
              <a:rPr lang="en-US" altLang="en-US"/>
              <a:pPr/>
              <a:t>‹#›</a:t>
            </a:fld>
            <a:endParaRPr lang="en-US" altLang="en-US"/>
          </a:p>
        </p:txBody>
      </p:sp>
    </p:spTree>
    <p:extLst>
      <p:ext uri="{BB962C8B-B14F-4D97-AF65-F5344CB8AC3E}">
        <p14:creationId xmlns:p14="http://schemas.microsoft.com/office/powerpoint/2010/main" val="33435605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MY"/>
          </a:p>
        </p:txBody>
      </p:sp>
      <p:sp>
        <p:nvSpPr>
          <p:cNvPr id="3" name="ClipArt Placeholder 2"/>
          <p:cNvSpPr>
            <a:spLocks noGrp="1"/>
          </p:cNvSpPr>
          <p:nvPr>
            <p:ph type="clipArt" sz="half" idx="1"/>
          </p:nvPr>
        </p:nvSpPr>
        <p:spPr>
          <a:xfrm>
            <a:off x="457200" y="1600200"/>
            <a:ext cx="4038600" cy="4525963"/>
          </a:xfrm>
          <a:prstGeom prst="rect">
            <a:avLst/>
          </a:prstGeom>
        </p:spPr>
        <p:txBody>
          <a:bodyPr>
            <a:normAutofit/>
          </a:bodyPr>
          <a:lstStyle/>
          <a:p>
            <a:pPr lvl="0"/>
            <a:endParaRPr lang="en-MY" noProof="0"/>
          </a:p>
        </p:txBody>
      </p:sp>
      <p:sp>
        <p:nvSpPr>
          <p:cNvPr id="4" name="Text Placeholder 3"/>
          <p:cNvSpPr>
            <a:spLocks noGrp="1"/>
          </p:cNvSpPr>
          <p:nvPr>
            <p:ph type="body"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2793749440"/>
      </p:ext>
    </p:extLst>
  </p:cSld>
  <p:clrMapOvr>
    <a:masterClrMapping/>
  </p:clrMapOvr>
  <p:transition advClick="0"/>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a:t>Click to edit Master title style</a:t>
            </a:r>
          </a:p>
        </p:txBody>
      </p:sp>
      <p:sp>
        <p:nvSpPr>
          <p:cNvPr id="11" name="Date Placeholder 27"/>
          <p:cNvSpPr>
            <a:spLocks noGrp="1"/>
          </p:cNvSpPr>
          <p:nvPr>
            <p:ph type="dt" sz="half" idx="10"/>
          </p:nvPr>
        </p:nvSpPr>
        <p:spPr/>
        <p:txBody>
          <a:bodyPr/>
          <a:lstStyle>
            <a:lvl1pPr>
              <a:defRPr/>
            </a:lvl1pPr>
          </a:lstStyle>
          <a:p>
            <a:pPr>
              <a:defRPr/>
            </a:pPr>
            <a:fld id="{20794B21-1803-4766-8FB8-7E51C4E58502}" type="datetimeFigureOut">
              <a:rPr lang="en-MY">
                <a:solidFill>
                  <a:srgbClr val="696464"/>
                </a:solidFill>
              </a:rPr>
              <a:pPr>
                <a:defRPr/>
              </a:pPr>
              <a:t>23/10/2017</a:t>
            </a:fld>
            <a:endParaRPr lang="en-MY">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n-MY">
              <a:solidFill>
                <a:srgbClr val="696464"/>
              </a:solidFill>
            </a:endParaRPr>
          </a:p>
        </p:txBody>
      </p:sp>
      <p:sp>
        <p:nvSpPr>
          <p:cNvPr id="13" name="Slide Number Placeholder 28"/>
          <p:cNvSpPr>
            <a:spLocks noGrp="1"/>
          </p:cNvSpPr>
          <p:nvPr>
            <p:ph type="sldNum" sz="quarter" idx="12"/>
          </p:nvPr>
        </p:nvSpPr>
        <p:spPr/>
        <p:txBody>
          <a:bodyPr/>
          <a:lstStyle>
            <a:lvl1pPr>
              <a:defRPr/>
            </a:lvl1pPr>
          </a:lstStyle>
          <a:p>
            <a:fld id="{1697851A-9C6E-4981-8283-735DF4AC7C88}" type="slidenum">
              <a:rPr lang="en-MY" altLang="en-US"/>
              <a:pPr/>
              <a:t>‹#›</a:t>
            </a:fld>
            <a:endParaRPr lang="en-MY" altLang="en-US">
              <a:solidFill>
                <a:srgbClr val="8E7C5C"/>
              </a:solidFill>
            </a:endParaRPr>
          </a:p>
        </p:txBody>
      </p:sp>
    </p:spTree>
    <p:extLst>
      <p:ext uri="{BB962C8B-B14F-4D97-AF65-F5344CB8AC3E}">
        <p14:creationId xmlns:p14="http://schemas.microsoft.com/office/powerpoint/2010/main" val="14191500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914400" y="1447800"/>
            <a:ext cx="7772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B2456A-5DA6-49DE-B891-8C387E7BDF93}"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F483334B-7F21-4DB7-8BB7-271DF35107C2}" type="slidenum">
              <a:rPr lang="en-US" altLang="en-US"/>
              <a:pPr/>
              <a:t>‹#›</a:t>
            </a:fld>
            <a:endParaRPr lang="en-US" altLang="en-US"/>
          </a:p>
        </p:txBody>
      </p:sp>
    </p:spTree>
    <p:extLst>
      <p:ext uri="{BB962C8B-B14F-4D97-AF65-F5344CB8AC3E}">
        <p14:creationId xmlns:p14="http://schemas.microsoft.com/office/powerpoint/2010/main" val="18871282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a:t>Click to edit Master title style</a:t>
            </a:r>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fld id="{A83804A9-F629-421C-865A-E419DA67244D}" type="datetimeFigureOut">
              <a:rPr lang="en-US">
                <a:solidFill>
                  <a:srgbClr val="696464"/>
                </a:solidFill>
              </a:rPr>
              <a:pPr>
                <a:defRPr/>
              </a:pPr>
              <a:t>10/23/2017</a:t>
            </a:fld>
            <a:endParaRPr lang="en-US">
              <a:solidFill>
                <a:srgbClr val="696464"/>
              </a:solidFill>
            </a:endParaRPr>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solidFill>
                <a:srgbClr val="696464"/>
              </a:solidFill>
            </a:endParaRP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fld id="{7E0383CA-C314-4CFD-8C49-530DB522B996}" type="slidenum">
              <a:rPr lang="en-US" altLang="en-US"/>
              <a:pPr/>
              <a:t>‹#›</a:t>
            </a:fld>
            <a:endParaRPr lang="en-US" altLang="en-US">
              <a:solidFill>
                <a:srgbClr val="8E7C5C"/>
              </a:solidFill>
            </a:endParaRPr>
          </a:p>
        </p:txBody>
      </p:sp>
    </p:spTree>
    <p:extLst>
      <p:ext uri="{BB962C8B-B14F-4D97-AF65-F5344CB8AC3E}">
        <p14:creationId xmlns:p14="http://schemas.microsoft.com/office/powerpoint/2010/main" val="39568396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91440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93395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E46B3A6F-3E0F-46CA-BB68-15691CEBAFDA}" type="datetimeFigureOut">
              <a:rPr lang="en-US">
                <a:solidFill>
                  <a:srgbClr val="696464"/>
                </a:solidFill>
              </a:rPr>
              <a:pPr>
                <a:defRPr/>
              </a:pPr>
              <a:t>10/23/2017</a:t>
            </a:fld>
            <a:endParaRPr lang="en-US">
              <a:solidFill>
                <a:srgbClr val="696464"/>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7" name="Slide Number Placeholder 6"/>
          <p:cNvSpPr>
            <a:spLocks noGrp="1"/>
          </p:cNvSpPr>
          <p:nvPr>
            <p:ph type="sldNum" sz="quarter" idx="12"/>
          </p:nvPr>
        </p:nvSpPr>
        <p:spPr/>
        <p:txBody>
          <a:bodyPr/>
          <a:lstStyle>
            <a:lvl1pPr>
              <a:defRPr/>
            </a:lvl1pPr>
          </a:lstStyle>
          <a:p>
            <a:fld id="{CFE77564-1AC1-4159-81AF-B792555AD557}" type="slidenum">
              <a:rPr lang="en-US" altLang="en-US"/>
              <a:pPr/>
              <a:t>‹#›</a:t>
            </a:fld>
            <a:endParaRPr lang="en-US" altLang="en-US"/>
          </a:p>
        </p:txBody>
      </p:sp>
    </p:spTree>
    <p:extLst>
      <p:ext uri="{BB962C8B-B14F-4D97-AF65-F5344CB8AC3E}">
        <p14:creationId xmlns:p14="http://schemas.microsoft.com/office/powerpoint/2010/main" val="27326727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4"/>
          </p:nvPr>
        </p:nvSpPr>
        <p:spPr>
          <a:xfrm>
            <a:off x="49530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A6552CF3-259A-4255-8BB7-BE755793A93E}" type="datetimeFigureOut">
              <a:rPr lang="en-US">
                <a:solidFill>
                  <a:srgbClr val="696464"/>
                </a:solidFill>
              </a:rPr>
              <a:pPr>
                <a:defRPr/>
              </a:pPr>
              <a:t>10/23/2017</a:t>
            </a:fld>
            <a:endParaRPr lang="en-US">
              <a:solidFill>
                <a:srgbClr val="696464"/>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8"/>
          <p:cNvSpPr>
            <a:spLocks noGrp="1"/>
          </p:cNvSpPr>
          <p:nvPr>
            <p:ph type="sldNum" sz="quarter" idx="12"/>
          </p:nvPr>
        </p:nvSpPr>
        <p:spPr/>
        <p:txBody>
          <a:bodyPr/>
          <a:lstStyle>
            <a:lvl1pPr>
              <a:defRPr/>
            </a:lvl1pPr>
          </a:lstStyle>
          <a:p>
            <a:fld id="{7182C77A-B76A-4E9B-8B1C-11C73093918E}" type="slidenum">
              <a:rPr lang="en-US" altLang="en-US"/>
              <a:pPr/>
              <a:t>‹#›</a:t>
            </a:fld>
            <a:endParaRPr lang="en-US" altLang="en-US"/>
          </a:p>
        </p:txBody>
      </p:sp>
    </p:spTree>
    <p:extLst>
      <p:ext uri="{BB962C8B-B14F-4D97-AF65-F5344CB8AC3E}">
        <p14:creationId xmlns:p14="http://schemas.microsoft.com/office/powerpoint/2010/main" val="19606110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82A03688-C173-4F8B-9C36-23F98965E6D4}" type="datetimeFigureOut">
              <a:rPr lang="en-US">
                <a:solidFill>
                  <a:srgbClr val="696464"/>
                </a:solidFill>
              </a:rPr>
              <a:pPr>
                <a:defRPr/>
              </a:pPr>
              <a:t>10/23/2017</a:t>
            </a:fld>
            <a:endParaRPr lang="en-US">
              <a:solidFill>
                <a:srgbClr val="696464"/>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5" name="Slide Number Placeholder 4"/>
          <p:cNvSpPr>
            <a:spLocks noGrp="1"/>
          </p:cNvSpPr>
          <p:nvPr>
            <p:ph type="sldNum" sz="quarter" idx="12"/>
          </p:nvPr>
        </p:nvSpPr>
        <p:spPr/>
        <p:txBody>
          <a:bodyPr/>
          <a:lstStyle>
            <a:lvl1pPr>
              <a:defRPr/>
            </a:lvl1pPr>
          </a:lstStyle>
          <a:p>
            <a:fld id="{007D9CCC-719A-4EC8-B293-BA0C4D3AB7DF}" type="slidenum">
              <a:rPr lang="en-US" altLang="en-US"/>
              <a:pPr/>
              <a:t>‹#›</a:t>
            </a:fld>
            <a:endParaRPr lang="en-US" altLang="en-US"/>
          </a:p>
        </p:txBody>
      </p:sp>
    </p:spTree>
    <p:extLst>
      <p:ext uri="{BB962C8B-B14F-4D97-AF65-F5344CB8AC3E}">
        <p14:creationId xmlns:p14="http://schemas.microsoft.com/office/powerpoint/2010/main" val="24134960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4B0707D1-12C7-4A4C-8209-66B9E77C7380}" type="datetimeFigureOut">
              <a:rPr lang="en-US">
                <a:solidFill>
                  <a:srgbClr val="696464"/>
                </a:solidFill>
              </a:rPr>
              <a:pPr>
                <a:defRPr/>
              </a:pPr>
              <a:t>10/23/2017</a:t>
            </a:fld>
            <a:endParaRPr lang="en-US">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4" name="Slide Number Placeholder 3"/>
          <p:cNvSpPr>
            <a:spLocks noGrp="1"/>
          </p:cNvSpPr>
          <p:nvPr>
            <p:ph type="sldNum" sz="quarter" idx="12"/>
          </p:nvPr>
        </p:nvSpPr>
        <p:spPr/>
        <p:txBody>
          <a:bodyPr/>
          <a:lstStyle>
            <a:lvl1pPr>
              <a:defRPr/>
            </a:lvl1pPr>
          </a:lstStyle>
          <a:p>
            <a:fld id="{03F1439F-CB86-4E0A-A03A-7BFA86D6D83C}" type="slidenum">
              <a:rPr lang="en-US" altLang="en-US"/>
              <a:pPr/>
              <a:t>‹#›</a:t>
            </a:fld>
            <a:endParaRPr lang="en-US" altLang="en-US"/>
          </a:p>
        </p:txBody>
      </p:sp>
    </p:spTree>
    <p:extLst>
      <p:ext uri="{BB962C8B-B14F-4D97-AF65-F5344CB8AC3E}">
        <p14:creationId xmlns:p14="http://schemas.microsoft.com/office/powerpoint/2010/main" val="18201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fld id="{8FB8B1CB-94F3-4B11-BB32-607ACAF37BAA}" type="datetimeFigureOut">
              <a:rPr lang="en-US">
                <a:solidFill>
                  <a:srgbClr val="696464"/>
                </a:solidFill>
              </a:rPr>
              <a:pPr>
                <a:defRPr/>
              </a:pPr>
              <a:t>10/23/2017</a:t>
            </a:fld>
            <a:endParaRPr lang="en-US">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6"/>
          <p:cNvSpPr>
            <a:spLocks noGrp="1"/>
          </p:cNvSpPr>
          <p:nvPr>
            <p:ph type="sldNum" sz="quarter" idx="12"/>
          </p:nvPr>
        </p:nvSpPr>
        <p:spPr/>
        <p:txBody>
          <a:bodyPr/>
          <a:lstStyle>
            <a:lvl1pPr>
              <a:defRPr/>
            </a:lvl1pPr>
          </a:lstStyle>
          <a:p>
            <a:fld id="{19431971-84F4-4D6F-AE53-9F8A65D00C34}" type="slidenum">
              <a:rPr lang="en-US" altLang="en-US"/>
              <a:pPr/>
              <a:t>‹#›</a:t>
            </a:fld>
            <a:endParaRPr lang="en-US" altLang="en-US">
              <a:solidFill>
                <a:srgbClr val="8E7C5C"/>
              </a:solidFill>
            </a:endParaRPr>
          </a:p>
        </p:txBody>
      </p:sp>
    </p:spTree>
    <p:extLst>
      <p:ext uri="{BB962C8B-B14F-4D97-AF65-F5344CB8AC3E}">
        <p14:creationId xmlns:p14="http://schemas.microsoft.com/office/powerpoint/2010/main" val="240050907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6581728A-3077-43B7-B517-054B5037A08C}" type="datetimeFigureOut">
              <a:rPr lang="en-US">
                <a:solidFill>
                  <a:srgbClr val="696464"/>
                </a:solidFill>
              </a:rPr>
              <a:pPr>
                <a:defRPr/>
              </a:pPr>
              <a:t>10/23/2017</a:t>
            </a:fld>
            <a:endParaRPr lang="en-US" dirty="0">
              <a:solidFill>
                <a:srgbClr val="696464"/>
              </a:solidFill>
            </a:endParaRPr>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solidFill>
                <a:srgbClr val="696464"/>
              </a:solidFill>
            </a:endParaRP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fld id="{4E70DDBA-E96F-4BFC-A0B3-4C65AAE049B1}" type="slidenum">
              <a:rPr lang="en-US" altLang="en-US"/>
              <a:pPr/>
              <a:t>‹#›</a:t>
            </a:fld>
            <a:endParaRPr lang="en-US" altLang="en-US"/>
          </a:p>
        </p:txBody>
      </p:sp>
    </p:spTree>
    <p:extLst>
      <p:ext uri="{BB962C8B-B14F-4D97-AF65-F5344CB8AC3E}">
        <p14:creationId xmlns:p14="http://schemas.microsoft.com/office/powerpoint/2010/main" val="31182940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8B0A78-6595-4E5A-8EA3-252C7308DBE0}"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A6EDFF44-ADDC-404D-8FDC-1D2A58427D10}" type="slidenum">
              <a:rPr lang="en-US" altLang="en-US"/>
              <a:pPr/>
              <a:t>‹#›</a:t>
            </a:fld>
            <a:endParaRPr lang="en-US" altLang="en-US"/>
          </a:p>
        </p:txBody>
      </p:sp>
    </p:spTree>
    <p:extLst>
      <p:ext uri="{BB962C8B-B14F-4D97-AF65-F5344CB8AC3E}">
        <p14:creationId xmlns:p14="http://schemas.microsoft.com/office/powerpoint/2010/main" val="40416999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EC82596-7465-4BC4-A1AE-5DAB2E319DDF}" type="datetimeFigureOut">
              <a:rPr lang="en-US">
                <a:solidFill>
                  <a:srgbClr val="696464"/>
                </a:solidFill>
              </a:rPr>
              <a:pPr>
                <a:defRPr/>
              </a:pPr>
              <a:t>10/23/2017</a:t>
            </a:fld>
            <a:endParaRPr lang="en-US">
              <a:solidFill>
                <a:srgbClr val="696464"/>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lvl1pPr>
              <a:defRPr/>
            </a:lvl1pPr>
          </a:lstStyle>
          <a:p>
            <a:fld id="{47EB8279-3785-4704-9BEC-5D258AB0B9DA}" type="slidenum">
              <a:rPr lang="en-US" altLang="en-US"/>
              <a:pPr/>
              <a:t>‹#›</a:t>
            </a:fld>
            <a:endParaRPr lang="en-US" altLang="en-US"/>
          </a:p>
        </p:txBody>
      </p:sp>
    </p:spTree>
    <p:extLst>
      <p:ext uri="{BB962C8B-B14F-4D97-AF65-F5344CB8AC3E}">
        <p14:creationId xmlns:p14="http://schemas.microsoft.com/office/powerpoint/2010/main" val="54198135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MY"/>
          </a:p>
        </p:txBody>
      </p:sp>
      <p:sp>
        <p:nvSpPr>
          <p:cNvPr id="3" name="ClipArt Placeholder 2"/>
          <p:cNvSpPr>
            <a:spLocks noGrp="1"/>
          </p:cNvSpPr>
          <p:nvPr>
            <p:ph type="clipArt" sz="half" idx="1"/>
          </p:nvPr>
        </p:nvSpPr>
        <p:spPr>
          <a:xfrm>
            <a:off x="457200" y="1600200"/>
            <a:ext cx="4038600" cy="4525963"/>
          </a:xfrm>
          <a:prstGeom prst="rect">
            <a:avLst/>
          </a:prstGeom>
        </p:spPr>
        <p:txBody>
          <a:bodyPr>
            <a:normAutofit/>
          </a:bodyPr>
          <a:lstStyle/>
          <a:p>
            <a:pPr lvl="0"/>
            <a:endParaRPr lang="en-MY" noProof="0"/>
          </a:p>
        </p:txBody>
      </p:sp>
      <p:sp>
        <p:nvSpPr>
          <p:cNvPr id="4" name="Text Placeholder 3"/>
          <p:cNvSpPr>
            <a:spLocks noGrp="1"/>
          </p:cNvSpPr>
          <p:nvPr>
            <p:ph type="body"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1366009414"/>
      </p:ext>
    </p:extLst>
  </p:cSld>
  <p:clrMapOvr>
    <a:masterClrMapping/>
  </p:clrMapOvr>
  <p:transition advClick="0"/>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595B8F6D-A4F2-44D5-80A4-FFDAC500F65B}" type="datetimeFigureOut">
              <a:rPr lang="fr-FR"/>
              <a:pPr>
                <a:defRPr/>
              </a:pPr>
              <a:t>23/10/2017</a:t>
            </a:fld>
            <a:endParaRPr lang="fr-CA"/>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pPr>
              <a:defRPr/>
            </a:pPr>
            <a:fld id="{23D0A3E2-A5DD-4C31-AA86-F9E984D79B36}" type="slidenum">
              <a:rPr lang="fr-CA"/>
              <a:pPr>
                <a:defRPr/>
              </a:pPr>
              <a:t>‹#›</a:t>
            </a:fld>
            <a:endParaRPr lang="fr-CA"/>
          </a:p>
        </p:txBody>
      </p:sp>
    </p:spTree>
    <p:extLst>
      <p:ext uri="{BB962C8B-B14F-4D97-AF65-F5344CB8AC3E}">
        <p14:creationId xmlns:p14="http://schemas.microsoft.com/office/powerpoint/2010/main" val="6136951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D950BB2-8A16-4864-92B3-1FE96CA95FFD}"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1924197A-5E61-4123-8E82-22921398D802}" type="slidenum">
              <a:rPr lang="fr-CA"/>
              <a:pPr>
                <a:defRPr/>
              </a:pPr>
              <a:t>‹#›</a:t>
            </a:fld>
            <a:endParaRPr lang="fr-CA"/>
          </a:p>
        </p:txBody>
      </p:sp>
    </p:spTree>
    <p:extLst>
      <p:ext uri="{BB962C8B-B14F-4D97-AF65-F5344CB8AC3E}">
        <p14:creationId xmlns:p14="http://schemas.microsoft.com/office/powerpoint/2010/main" val="37473850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E310B1E5-2D18-431B-9215-55CC680414FD}" type="datetimeFigureOut">
              <a:rPr lang="fr-FR"/>
              <a:pPr>
                <a:defRPr/>
              </a:pPr>
              <a:t>23/10/2017</a:t>
            </a:fld>
            <a:endParaRPr lang="fr-CA"/>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pPr>
              <a:defRPr/>
            </a:pPr>
            <a:fld id="{A8A66512-D68E-401A-8964-577ECF400350}" type="slidenum">
              <a:rPr lang="fr-CA"/>
              <a:pPr>
                <a:defRPr/>
              </a:pPr>
              <a:t>‹#›</a:t>
            </a:fld>
            <a:endParaRPr lang="fr-CA"/>
          </a:p>
        </p:txBody>
      </p:sp>
    </p:spTree>
    <p:extLst>
      <p:ext uri="{BB962C8B-B14F-4D97-AF65-F5344CB8AC3E}">
        <p14:creationId xmlns:p14="http://schemas.microsoft.com/office/powerpoint/2010/main" val="36479767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BA5DC0FA-1A0A-4A1D-B326-517DEECEA9F6}" type="datetimeFigureOut">
              <a:rPr lang="fr-FR"/>
              <a:pPr>
                <a:defRPr/>
              </a:pPr>
              <a:t>23/10/2017</a:t>
            </a:fld>
            <a:endParaRPr lang="fr-CA"/>
          </a:p>
        </p:txBody>
      </p:sp>
      <p:sp>
        <p:nvSpPr>
          <p:cNvPr id="6" name="Footer Placeholder 4"/>
          <p:cNvSpPr>
            <a:spLocks noGrp="1"/>
          </p:cNvSpPr>
          <p:nvPr>
            <p:ph type="ftr" sz="quarter" idx="11"/>
          </p:nvPr>
        </p:nvSpPr>
        <p:spPr/>
        <p:txBody>
          <a:bodyPr/>
          <a:lstStyle>
            <a:lvl1pPr>
              <a:defRPr/>
            </a:lvl1pPr>
          </a:lstStyle>
          <a:p>
            <a:pPr>
              <a:defRPr/>
            </a:pPr>
            <a:endParaRPr lang="fr-CA"/>
          </a:p>
        </p:txBody>
      </p:sp>
      <p:sp>
        <p:nvSpPr>
          <p:cNvPr id="7" name="Slide Number Placeholder 5"/>
          <p:cNvSpPr>
            <a:spLocks noGrp="1"/>
          </p:cNvSpPr>
          <p:nvPr>
            <p:ph type="sldNum" sz="quarter" idx="12"/>
          </p:nvPr>
        </p:nvSpPr>
        <p:spPr>
          <a:ln/>
        </p:spPr>
        <p:txBody>
          <a:bodyPr/>
          <a:lstStyle>
            <a:lvl1pPr>
              <a:defRPr/>
            </a:lvl1pPr>
          </a:lstStyle>
          <a:p>
            <a:pPr>
              <a:defRPr/>
            </a:pPr>
            <a:fld id="{610ABF88-42AE-4DF3-BBD0-765843024DB7}" type="slidenum">
              <a:rPr lang="fr-CA"/>
              <a:pPr>
                <a:defRPr/>
              </a:pPr>
              <a:t>‹#›</a:t>
            </a:fld>
            <a:endParaRPr lang="fr-CA"/>
          </a:p>
        </p:txBody>
      </p:sp>
    </p:spTree>
    <p:extLst>
      <p:ext uri="{BB962C8B-B14F-4D97-AF65-F5344CB8AC3E}">
        <p14:creationId xmlns:p14="http://schemas.microsoft.com/office/powerpoint/2010/main" val="79775828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EBA1B345-5A63-4D88-A559-431710654E21}" type="datetimeFigureOut">
              <a:rPr lang="fr-FR"/>
              <a:pPr>
                <a:defRPr/>
              </a:pPr>
              <a:t>23/10/2017</a:t>
            </a:fld>
            <a:endParaRPr lang="fr-CA"/>
          </a:p>
        </p:txBody>
      </p:sp>
      <p:sp>
        <p:nvSpPr>
          <p:cNvPr id="8" name="Footer Placeholder 4"/>
          <p:cNvSpPr>
            <a:spLocks noGrp="1"/>
          </p:cNvSpPr>
          <p:nvPr>
            <p:ph type="ftr" sz="quarter" idx="11"/>
          </p:nvPr>
        </p:nvSpPr>
        <p:spPr/>
        <p:txBody>
          <a:bodyPr/>
          <a:lstStyle>
            <a:lvl1pPr>
              <a:defRPr/>
            </a:lvl1pPr>
          </a:lstStyle>
          <a:p>
            <a:pPr>
              <a:defRPr/>
            </a:pPr>
            <a:endParaRPr lang="fr-CA"/>
          </a:p>
        </p:txBody>
      </p:sp>
      <p:sp>
        <p:nvSpPr>
          <p:cNvPr id="9" name="Slide Number Placeholder 5"/>
          <p:cNvSpPr>
            <a:spLocks noGrp="1"/>
          </p:cNvSpPr>
          <p:nvPr>
            <p:ph type="sldNum" sz="quarter" idx="12"/>
          </p:nvPr>
        </p:nvSpPr>
        <p:spPr>
          <a:ln/>
        </p:spPr>
        <p:txBody>
          <a:bodyPr/>
          <a:lstStyle>
            <a:lvl1pPr>
              <a:defRPr/>
            </a:lvl1pPr>
          </a:lstStyle>
          <a:p>
            <a:pPr>
              <a:defRPr/>
            </a:pPr>
            <a:fld id="{5C95F846-3F37-4A8F-BB33-742BDF3641FC}" type="slidenum">
              <a:rPr lang="fr-CA"/>
              <a:pPr>
                <a:defRPr/>
              </a:pPr>
              <a:t>‹#›</a:t>
            </a:fld>
            <a:endParaRPr lang="fr-CA"/>
          </a:p>
        </p:txBody>
      </p:sp>
    </p:spTree>
    <p:extLst>
      <p:ext uri="{BB962C8B-B14F-4D97-AF65-F5344CB8AC3E}">
        <p14:creationId xmlns:p14="http://schemas.microsoft.com/office/powerpoint/2010/main" val="37411053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89BC7F5-DAC2-486D-96ED-221DA3AD3683}" type="datetimeFigureOut">
              <a:rPr lang="fr-FR"/>
              <a:pPr>
                <a:defRPr/>
              </a:pPr>
              <a:t>23/10/2017</a:t>
            </a:fld>
            <a:endParaRPr lang="fr-CA"/>
          </a:p>
        </p:txBody>
      </p:sp>
      <p:sp>
        <p:nvSpPr>
          <p:cNvPr id="4" name="Footer Placeholder 4"/>
          <p:cNvSpPr>
            <a:spLocks noGrp="1"/>
          </p:cNvSpPr>
          <p:nvPr>
            <p:ph type="ftr" sz="quarter" idx="11"/>
          </p:nvPr>
        </p:nvSpPr>
        <p:spPr/>
        <p:txBody>
          <a:bodyPr/>
          <a:lstStyle>
            <a:lvl1pPr>
              <a:defRPr/>
            </a:lvl1pPr>
          </a:lstStyle>
          <a:p>
            <a:pPr>
              <a:defRPr/>
            </a:pPr>
            <a:endParaRPr lang="fr-CA"/>
          </a:p>
        </p:txBody>
      </p:sp>
      <p:sp>
        <p:nvSpPr>
          <p:cNvPr id="5" name="Slide Number Placeholder 5"/>
          <p:cNvSpPr>
            <a:spLocks noGrp="1"/>
          </p:cNvSpPr>
          <p:nvPr>
            <p:ph type="sldNum" sz="quarter" idx="12"/>
          </p:nvPr>
        </p:nvSpPr>
        <p:spPr>
          <a:ln/>
        </p:spPr>
        <p:txBody>
          <a:bodyPr/>
          <a:lstStyle>
            <a:lvl1pPr>
              <a:defRPr/>
            </a:lvl1pPr>
          </a:lstStyle>
          <a:p>
            <a:pPr>
              <a:defRPr/>
            </a:pPr>
            <a:fld id="{469A625D-B948-4E42-B0C1-3ECA944F9480}" type="slidenum">
              <a:rPr lang="fr-CA"/>
              <a:pPr>
                <a:defRPr/>
              </a:pPr>
              <a:t>‹#›</a:t>
            </a:fld>
            <a:endParaRPr lang="fr-CA"/>
          </a:p>
        </p:txBody>
      </p:sp>
    </p:spTree>
    <p:extLst>
      <p:ext uri="{BB962C8B-B14F-4D97-AF65-F5344CB8AC3E}">
        <p14:creationId xmlns:p14="http://schemas.microsoft.com/office/powerpoint/2010/main" val="37951718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D2879AD-AEBA-4FBF-B118-4E078DF34533}" type="datetimeFigureOut">
              <a:rPr lang="fr-FR"/>
              <a:pPr>
                <a:defRPr/>
              </a:pPr>
              <a:t>23/10/2017</a:t>
            </a:fld>
            <a:endParaRPr lang="fr-CA"/>
          </a:p>
        </p:txBody>
      </p:sp>
      <p:sp>
        <p:nvSpPr>
          <p:cNvPr id="3" name="Footer Placeholder 4"/>
          <p:cNvSpPr>
            <a:spLocks noGrp="1"/>
          </p:cNvSpPr>
          <p:nvPr>
            <p:ph type="ftr" sz="quarter" idx="11"/>
          </p:nvPr>
        </p:nvSpPr>
        <p:spPr/>
        <p:txBody>
          <a:bodyPr/>
          <a:lstStyle>
            <a:lvl1pPr>
              <a:defRPr/>
            </a:lvl1pPr>
          </a:lstStyle>
          <a:p>
            <a:pPr>
              <a:defRPr/>
            </a:pPr>
            <a:endParaRPr lang="fr-CA"/>
          </a:p>
        </p:txBody>
      </p:sp>
      <p:sp>
        <p:nvSpPr>
          <p:cNvPr id="4" name="Slide Number Placeholder 5"/>
          <p:cNvSpPr>
            <a:spLocks noGrp="1"/>
          </p:cNvSpPr>
          <p:nvPr>
            <p:ph type="sldNum" sz="quarter" idx="12"/>
          </p:nvPr>
        </p:nvSpPr>
        <p:spPr>
          <a:ln/>
        </p:spPr>
        <p:txBody>
          <a:bodyPr/>
          <a:lstStyle>
            <a:lvl1pPr>
              <a:defRPr/>
            </a:lvl1pPr>
          </a:lstStyle>
          <a:p>
            <a:pPr>
              <a:defRPr/>
            </a:pPr>
            <a:fld id="{B948421C-09E9-48F9-A42E-9C6C4D0522C5}" type="slidenum">
              <a:rPr lang="fr-CA"/>
              <a:pPr>
                <a:defRPr/>
              </a:pPr>
              <a:t>‹#›</a:t>
            </a:fld>
            <a:endParaRPr lang="fr-CA"/>
          </a:p>
        </p:txBody>
      </p:sp>
    </p:spTree>
    <p:extLst>
      <p:ext uri="{BB962C8B-B14F-4D97-AF65-F5344CB8AC3E}">
        <p14:creationId xmlns:p14="http://schemas.microsoft.com/office/powerpoint/2010/main" val="26812458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7C5A90CC-3B4D-4E55-800F-F7E51F726B5B}" type="datetimeFigureOut">
              <a:rPr lang="fr-FR"/>
              <a:pPr>
                <a:defRPr/>
              </a:pPr>
              <a:t>23/10/2017</a:t>
            </a:fld>
            <a:endParaRPr lang="fr-CA"/>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fr-CA">
              <a:solidFill>
                <a:srgbClr val="434342"/>
              </a:solidFill>
            </a:endParaRPr>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C2BC723D-D392-42D9-B4B1-B3AA6568E8A5}" type="slidenum">
              <a:rPr lang="fr-CA">
                <a:solidFill>
                  <a:srgbClr val="434342"/>
                </a:solidFill>
              </a:rPr>
              <a:pPr>
                <a:defRPr/>
              </a:pPr>
              <a:t>‹#›</a:t>
            </a:fld>
            <a:endParaRPr lang="fr-CA">
              <a:solidFill>
                <a:srgbClr val="434342"/>
              </a:solidFill>
            </a:endParaRPr>
          </a:p>
        </p:txBody>
      </p:sp>
    </p:spTree>
    <p:extLst>
      <p:ext uri="{BB962C8B-B14F-4D97-AF65-F5344CB8AC3E}">
        <p14:creationId xmlns:p14="http://schemas.microsoft.com/office/powerpoint/2010/main" val="23948957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pPr>
              <a:defRPr/>
            </a:pPr>
            <a:fld id="{55A74858-C0DF-4044-B9B0-908BB4A33827}" type="datetimeFigureOut">
              <a:rPr lang="fr-FR"/>
              <a:pPr>
                <a:defRPr/>
              </a:pPr>
              <a:t>23/10/2017</a:t>
            </a:fld>
            <a:endParaRPr lang="fr-CA"/>
          </a:p>
        </p:txBody>
      </p:sp>
      <p:sp>
        <p:nvSpPr>
          <p:cNvPr id="8" name="Footer Placeholder 5"/>
          <p:cNvSpPr>
            <a:spLocks noGrp="1"/>
          </p:cNvSpPr>
          <p:nvPr>
            <p:ph type="ftr" sz="quarter" idx="16"/>
          </p:nvPr>
        </p:nvSpPr>
        <p:spPr/>
        <p:txBody>
          <a:bodyPr/>
          <a:lstStyle>
            <a:lvl1pPr>
              <a:defRPr/>
            </a:lvl1pPr>
          </a:lstStyle>
          <a:p>
            <a:pPr>
              <a:defRPr/>
            </a:pPr>
            <a:endParaRPr lang="fr-CA"/>
          </a:p>
        </p:txBody>
      </p:sp>
      <p:sp>
        <p:nvSpPr>
          <p:cNvPr id="9" name="Slide Number Placeholder 6"/>
          <p:cNvSpPr>
            <a:spLocks noGrp="1"/>
          </p:cNvSpPr>
          <p:nvPr>
            <p:ph type="sldNum" sz="quarter" idx="17"/>
          </p:nvPr>
        </p:nvSpPr>
        <p:spPr/>
        <p:txBody>
          <a:bodyPr/>
          <a:lstStyle>
            <a:lvl1pPr>
              <a:defRPr/>
            </a:lvl1pPr>
          </a:lstStyle>
          <a:p>
            <a:pPr>
              <a:defRPr/>
            </a:pPr>
            <a:fld id="{9FE7DCF1-77E5-4546-8354-A01805415293}" type="slidenum">
              <a:rPr lang="fr-CA"/>
              <a:pPr>
                <a:defRPr/>
              </a:pPr>
              <a:t>‹#›</a:t>
            </a:fld>
            <a:endParaRPr lang="fr-CA"/>
          </a:p>
        </p:txBody>
      </p:sp>
    </p:spTree>
    <p:extLst>
      <p:ext uri="{BB962C8B-B14F-4D97-AF65-F5344CB8AC3E}">
        <p14:creationId xmlns:p14="http://schemas.microsoft.com/office/powerpoint/2010/main" val="274964134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C5EC4-36AA-4B22-B322-5DF7794ABD25}"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DB990048-B155-4556-BA5A-053EFC0146BA}" type="slidenum">
              <a:rPr lang="fr-CA"/>
              <a:pPr>
                <a:defRPr/>
              </a:pPr>
              <a:t>‹#›</a:t>
            </a:fld>
            <a:endParaRPr lang="fr-CA"/>
          </a:p>
        </p:txBody>
      </p:sp>
    </p:spTree>
    <p:extLst>
      <p:ext uri="{BB962C8B-B14F-4D97-AF65-F5344CB8AC3E}">
        <p14:creationId xmlns:p14="http://schemas.microsoft.com/office/powerpoint/2010/main" val="3712544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D0B5A0A-26AD-4321-AD9E-8CF0BFADD6BA}"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B8023307-4B99-4EBD-BA9B-C6B1549D5756}" type="slidenum">
              <a:rPr lang="fr-CA"/>
              <a:pPr>
                <a:defRPr/>
              </a:pPr>
              <a:t>‹#›</a:t>
            </a:fld>
            <a:endParaRPr lang="fr-CA"/>
          </a:p>
        </p:txBody>
      </p:sp>
    </p:spTree>
    <p:extLst>
      <p:ext uri="{BB962C8B-B14F-4D97-AF65-F5344CB8AC3E}">
        <p14:creationId xmlns:p14="http://schemas.microsoft.com/office/powerpoint/2010/main" val="11513083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595B8F6D-A4F2-44D5-80A4-FFDAC500F65B}" type="datetimeFigureOut">
              <a:rPr lang="fr-FR"/>
              <a:pPr>
                <a:defRPr/>
              </a:pPr>
              <a:t>23/10/2017</a:t>
            </a:fld>
            <a:endParaRPr lang="fr-CA"/>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pPr>
              <a:defRPr/>
            </a:pPr>
            <a:fld id="{23D0A3E2-A5DD-4C31-AA86-F9E984D79B36}" type="slidenum">
              <a:rPr lang="fr-CA"/>
              <a:pPr>
                <a:defRPr/>
              </a:pPr>
              <a:t>‹#›</a:t>
            </a:fld>
            <a:endParaRPr lang="fr-CA"/>
          </a:p>
        </p:txBody>
      </p:sp>
    </p:spTree>
    <p:extLst>
      <p:ext uri="{BB962C8B-B14F-4D97-AF65-F5344CB8AC3E}">
        <p14:creationId xmlns:p14="http://schemas.microsoft.com/office/powerpoint/2010/main" val="168798780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D950BB2-8A16-4864-92B3-1FE96CA95FFD}"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1924197A-5E61-4123-8E82-22921398D802}" type="slidenum">
              <a:rPr lang="fr-CA"/>
              <a:pPr>
                <a:defRPr/>
              </a:pPr>
              <a:t>‹#›</a:t>
            </a:fld>
            <a:endParaRPr lang="fr-CA"/>
          </a:p>
        </p:txBody>
      </p:sp>
    </p:spTree>
    <p:extLst>
      <p:ext uri="{BB962C8B-B14F-4D97-AF65-F5344CB8AC3E}">
        <p14:creationId xmlns:p14="http://schemas.microsoft.com/office/powerpoint/2010/main" val="9192051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E310B1E5-2D18-431B-9215-55CC680414FD}" type="datetimeFigureOut">
              <a:rPr lang="fr-FR"/>
              <a:pPr>
                <a:defRPr/>
              </a:pPr>
              <a:t>23/10/2017</a:t>
            </a:fld>
            <a:endParaRPr lang="fr-CA"/>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pPr>
              <a:defRPr/>
            </a:pPr>
            <a:fld id="{A8A66512-D68E-401A-8964-577ECF400350}" type="slidenum">
              <a:rPr lang="fr-CA"/>
              <a:pPr>
                <a:defRPr/>
              </a:pPr>
              <a:t>‹#›</a:t>
            </a:fld>
            <a:endParaRPr lang="fr-CA"/>
          </a:p>
        </p:txBody>
      </p:sp>
    </p:spTree>
    <p:extLst>
      <p:ext uri="{BB962C8B-B14F-4D97-AF65-F5344CB8AC3E}">
        <p14:creationId xmlns:p14="http://schemas.microsoft.com/office/powerpoint/2010/main" val="15698596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BA5DC0FA-1A0A-4A1D-B326-517DEECEA9F6}" type="datetimeFigureOut">
              <a:rPr lang="fr-FR"/>
              <a:pPr>
                <a:defRPr/>
              </a:pPr>
              <a:t>23/10/2017</a:t>
            </a:fld>
            <a:endParaRPr lang="fr-CA"/>
          </a:p>
        </p:txBody>
      </p:sp>
      <p:sp>
        <p:nvSpPr>
          <p:cNvPr id="6" name="Footer Placeholder 4"/>
          <p:cNvSpPr>
            <a:spLocks noGrp="1"/>
          </p:cNvSpPr>
          <p:nvPr>
            <p:ph type="ftr" sz="quarter" idx="11"/>
          </p:nvPr>
        </p:nvSpPr>
        <p:spPr/>
        <p:txBody>
          <a:bodyPr/>
          <a:lstStyle>
            <a:lvl1pPr>
              <a:defRPr/>
            </a:lvl1pPr>
          </a:lstStyle>
          <a:p>
            <a:pPr>
              <a:defRPr/>
            </a:pPr>
            <a:endParaRPr lang="fr-CA"/>
          </a:p>
        </p:txBody>
      </p:sp>
      <p:sp>
        <p:nvSpPr>
          <p:cNvPr id="7" name="Slide Number Placeholder 5"/>
          <p:cNvSpPr>
            <a:spLocks noGrp="1"/>
          </p:cNvSpPr>
          <p:nvPr>
            <p:ph type="sldNum" sz="quarter" idx="12"/>
          </p:nvPr>
        </p:nvSpPr>
        <p:spPr>
          <a:ln/>
        </p:spPr>
        <p:txBody>
          <a:bodyPr/>
          <a:lstStyle>
            <a:lvl1pPr>
              <a:defRPr/>
            </a:lvl1pPr>
          </a:lstStyle>
          <a:p>
            <a:pPr>
              <a:defRPr/>
            </a:pPr>
            <a:fld id="{610ABF88-42AE-4DF3-BBD0-765843024DB7}" type="slidenum">
              <a:rPr lang="fr-CA"/>
              <a:pPr>
                <a:defRPr/>
              </a:pPr>
              <a:t>‹#›</a:t>
            </a:fld>
            <a:endParaRPr lang="fr-CA"/>
          </a:p>
        </p:txBody>
      </p:sp>
    </p:spTree>
    <p:extLst>
      <p:ext uri="{BB962C8B-B14F-4D97-AF65-F5344CB8AC3E}">
        <p14:creationId xmlns:p14="http://schemas.microsoft.com/office/powerpoint/2010/main" val="290483541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EBA1B345-5A63-4D88-A559-431710654E21}" type="datetimeFigureOut">
              <a:rPr lang="fr-FR"/>
              <a:pPr>
                <a:defRPr/>
              </a:pPr>
              <a:t>23/10/2017</a:t>
            </a:fld>
            <a:endParaRPr lang="fr-CA"/>
          </a:p>
        </p:txBody>
      </p:sp>
      <p:sp>
        <p:nvSpPr>
          <p:cNvPr id="8" name="Footer Placeholder 4"/>
          <p:cNvSpPr>
            <a:spLocks noGrp="1"/>
          </p:cNvSpPr>
          <p:nvPr>
            <p:ph type="ftr" sz="quarter" idx="11"/>
          </p:nvPr>
        </p:nvSpPr>
        <p:spPr/>
        <p:txBody>
          <a:bodyPr/>
          <a:lstStyle>
            <a:lvl1pPr>
              <a:defRPr/>
            </a:lvl1pPr>
          </a:lstStyle>
          <a:p>
            <a:pPr>
              <a:defRPr/>
            </a:pPr>
            <a:endParaRPr lang="fr-CA"/>
          </a:p>
        </p:txBody>
      </p:sp>
      <p:sp>
        <p:nvSpPr>
          <p:cNvPr id="9" name="Slide Number Placeholder 5"/>
          <p:cNvSpPr>
            <a:spLocks noGrp="1"/>
          </p:cNvSpPr>
          <p:nvPr>
            <p:ph type="sldNum" sz="quarter" idx="12"/>
          </p:nvPr>
        </p:nvSpPr>
        <p:spPr>
          <a:ln/>
        </p:spPr>
        <p:txBody>
          <a:bodyPr/>
          <a:lstStyle>
            <a:lvl1pPr>
              <a:defRPr/>
            </a:lvl1pPr>
          </a:lstStyle>
          <a:p>
            <a:pPr>
              <a:defRPr/>
            </a:pPr>
            <a:fld id="{5C95F846-3F37-4A8F-BB33-742BDF3641FC}" type="slidenum">
              <a:rPr lang="fr-CA"/>
              <a:pPr>
                <a:defRPr/>
              </a:pPr>
              <a:t>‹#›</a:t>
            </a:fld>
            <a:endParaRPr lang="fr-CA"/>
          </a:p>
        </p:txBody>
      </p:sp>
    </p:spTree>
    <p:extLst>
      <p:ext uri="{BB962C8B-B14F-4D97-AF65-F5344CB8AC3E}">
        <p14:creationId xmlns:p14="http://schemas.microsoft.com/office/powerpoint/2010/main" val="21879572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89BC7F5-DAC2-486D-96ED-221DA3AD3683}" type="datetimeFigureOut">
              <a:rPr lang="fr-FR"/>
              <a:pPr>
                <a:defRPr/>
              </a:pPr>
              <a:t>23/10/2017</a:t>
            </a:fld>
            <a:endParaRPr lang="fr-CA"/>
          </a:p>
        </p:txBody>
      </p:sp>
      <p:sp>
        <p:nvSpPr>
          <p:cNvPr id="4" name="Footer Placeholder 4"/>
          <p:cNvSpPr>
            <a:spLocks noGrp="1"/>
          </p:cNvSpPr>
          <p:nvPr>
            <p:ph type="ftr" sz="quarter" idx="11"/>
          </p:nvPr>
        </p:nvSpPr>
        <p:spPr/>
        <p:txBody>
          <a:bodyPr/>
          <a:lstStyle>
            <a:lvl1pPr>
              <a:defRPr/>
            </a:lvl1pPr>
          </a:lstStyle>
          <a:p>
            <a:pPr>
              <a:defRPr/>
            </a:pPr>
            <a:endParaRPr lang="fr-CA"/>
          </a:p>
        </p:txBody>
      </p:sp>
      <p:sp>
        <p:nvSpPr>
          <p:cNvPr id="5" name="Slide Number Placeholder 5"/>
          <p:cNvSpPr>
            <a:spLocks noGrp="1"/>
          </p:cNvSpPr>
          <p:nvPr>
            <p:ph type="sldNum" sz="quarter" idx="12"/>
          </p:nvPr>
        </p:nvSpPr>
        <p:spPr>
          <a:ln/>
        </p:spPr>
        <p:txBody>
          <a:bodyPr/>
          <a:lstStyle>
            <a:lvl1pPr>
              <a:defRPr/>
            </a:lvl1pPr>
          </a:lstStyle>
          <a:p>
            <a:pPr>
              <a:defRPr/>
            </a:pPr>
            <a:fld id="{469A625D-B948-4E42-B0C1-3ECA944F9480}" type="slidenum">
              <a:rPr lang="fr-CA"/>
              <a:pPr>
                <a:defRPr/>
              </a:pPr>
              <a:t>‹#›</a:t>
            </a:fld>
            <a:endParaRPr lang="fr-CA"/>
          </a:p>
        </p:txBody>
      </p:sp>
    </p:spTree>
    <p:extLst>
      <p:ext uri="{BB962C8B-B14F-4D97-AF65-F5344CB8AC3E}">
        <p14:creationId xmlns:p14="http://schemas.microsoft.com/office/powerpoint/2010/main" val="180547700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D2879AD-AEBA-4FBF-B118-4E078DF34533}" type="datetimeFigureOut">
              <a:rPr lang="fr-FR"/>
              <a:pPr>
                <a:defRPr/>
              </a:pPr>
              <a:t>23/10/2017</a:t>
            </a:fld>
            <a:endParaRPr lang="fr-CA"/>
          </a:p>
        </p:txBody>
      </p:sp>
      <p:sp>
        <p:nvSpPr>
          <p:cNvPr id="3" name="Footer Placeholder 4"/>
          <p:cNvSpPr>
            <a:spLocks noGrp="1"/>
          </p:cNvSpPr>
          <p:nvPr>
            <p:ph type="ftr" sz="quarter" idx="11"/>
          </p:nvPr>
        </p:nvSpPr>
        <p:spPr/>
        <p:txBody>
          <a:bodyPr/>
          <a:lstStyle>
            <a:lvl1pPr>
              <a:defRPr/>
            </a:lvl1pPr>
          </a:lstStyle>
          <a:p>
            <a:pPr>
              <a:defRPr/>
            </a:pPr>
            <a:endParaRPr lang="fr-CA"/>
          </a:p>
        </p:txBody>
      </p:sp>
      <p:sp>
        <p:nvSpPr>
          <p:cNvPr id="4" name="Slide Number Placeholder 5"/>
          <p:cNvSpPr>
            <a:spLocks noGrp="1"/>
          </p:cNvSpPr>
          <p:nvPr>
            <p:ph type="sldNum" sz="quarter" idx="12"/>
          </p:nvPr>
        </p:nvSpPr>
        <p:spPr>
          <a:ln/>
        </p:spPr>
        <p:txBody>
          <a:bodyPr/>
          <a:lstStyle>
            <a:lvl1pPr>
              <a:defRPr/>
            </a:lvl1pPr>
          </a:lstStyle>
          <a:p>
            <a:pPr>
              <a:defRPr/>
            </a:pPr>
            <a:fld id="{B948421C-09E9-48F9-A42E-9C6C4D0522C5}" type="slidenum">
              <a:rPr lang="fr-CA"/>
              <a:pPr>
                <a:defRPr/>
              </a:pPr>
              <a:t>‹#›</a:t>
            </a:fld>
            <a:endParaRPr lang="fr-CA"/>
          </a:p>
        </p:txBody>
      </p:sp>
    </p:spTree>
    <p:extLst>
      <p:ext uri="{BB962C8B-B14F-4D97-AF65-F5344CB8AC3E}">
        <p14:creationId xmlns:p14="http://schemas.microsoft.com/office/powerpoint/2010/main" val="205316603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7C5A90CC-3B4D-4E55-800F-F7E51F726B5B}" type="datetimeFigureOut">
              <a:rPr lang="fr-FR"/>
              <a:pPr>
                <a:defRPr/>
              </a:pPr>
              <a:t>23/10/2017</a:t>
            </a:fld>
            <a:endParaRPr lang="fr-CA"/>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fr-CA">
              <a:solidFill>
                <a:srgbClr val="434342"/>
              </a:solidFill>
            </a:endParaRPr>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C2BC723D-D392-42D9-B4B1-B3AA6568E8A5}" type="slidenum">
              <a:rPr lang="fr-CA">
                <a:solidFill>
                  <a:srgbClr val="434342"/>
                </a:solidFill>
              </a:rPr>
              <a:pPr>
                <a:defRPr/>
              </a:pPr>
              <a:t>‹#›</a:t>
            </a:fld>
            <a:endParaRPr lang="fr-CA">
              <a:solidFill>
                <a:srgbClr val="434342"/>
              </a:solidFill>
            </a:endParaRPr>
          </a:p>
        </p:txBody>
      </p:sp>
    </p:spTree>
    <p:extLst>
      <p:ext uri="{BB962C8B-B14F-4D97-AF65-F5344CB8AC3E}">
        <p14:creationId xmlns:p14="http://schemas.microsoft.com/office/powerpoint/2010/main" val="18431061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pPr>
              <a:defRPr/>
            </a:pPr>
            <a:fld id="{55A74858-C0DF-4044-B9B0-908BB4A33827}" type="datetimeFigureOut">
              <a:rPr lang="fr-FR"/>
              <a:pPr>
                <a:defRPr/>
              </a:pPr>
              <a:t>23/10/2017</a:t>
            </a:fld>
            <a:endParaRPr lang="fr-CA"/>
          </a:p>
        </p:txBody>
      </p:sp>
      <p:sp>
        <p:nvSpPr>
          <p:cNvPr id="8" name="Footer Placeholder 5"/>
          <p:cNvSpPr>
            <a:spLocks noGrp="1"/>
          </p:cNvSpPr>
          <p:nvPr>
            <p:ph type="ftr" sz="quarter" idx="16"/>
          </p:nvPr>
        </p:nvSpPr>
        <p:spPr/>
        <p:txBody>
          <a:bodyPr/>
          <a:lstStyle>
            <a:lvl1pPr>
              <a:defRPr/>
            </a:lvl1pPr>
          </a:lstStyle>
          <a:p>
            <a:pPr>
              <a:defRPr/>
            </a:pPr>
            <a:endParaRPr lang="fr-CA"/>
          </a:p>
        </p:txBody>
      </p:sp>
      <p:sp>
        <p:nvSpPr>
          <p:cNvPr id="9" name="Slide Number Placeholder 6"/>
          <p:cNvSpPr>
            <a:spLocks noGrp="1"/>
          </p:cNvSpPr>
          <p:nvPr>
            <p:ph type="sldNum" sz="quarter" idx="17"/>
          </p:nvPr>
        </p:nvSpPr>
        <p:spPr/>
        <p:txBody>
          <a:bodyPr/>
          <a:lstStyle>
            <a:lvl1pPr>
              <a:defRPr/>
            </a:lvl1pPr>
          </a:lstStyle>
          <a:p>
            <a:pPr>
              <a:defRPr/>
            </a:pPr>
            <a:fld id="{9FE7DCF1-77E5-4546-8354-A01805415293}" type="slidenum">
              <a:rPr lang="fr-CA"/>
              <a:pPr>
                <a:defRPr/>
              </a:pPr>
              <a:t>‹#›</a:t>
            </a:fld>
            <a:endParaRPr lang="fr-CA"/>
          </a:p>
        </p:txBody>
      </p:sp>
    </p:spTree>
    <p:extLst>
      <p:ext uri="{BB962C8B-B14F-4D97-AF65-F5344CB8AC3E}">
        <p14:creationId xmlns:p14="http://schemas.microsoft.com/office/powerpoint/2010/main" val="321598159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C5EC4-36AA-4B22-B322-5DF7794ABD25}"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DB990048-B155-4556-BA5A-053EFC0146BA}" type="slidenum">
              <a:rPr lang="fr-CA"/>
              <a:pPr>
                <a:defRPr/>
              </a:pPr>
              <a:t>‹#›</a:t>
            </a:fld>
            <a:endParaRPr lang="fr-CA"/>
          </a:p>
        </p:txBody>
      </p:sp>
    </p:spTree>
    <p:extLst>
      <p:ext uri="{BB962C8B-B14F-4D97-AF65-F5344CB8AC3E}">
        <p14:creationId xmlns:p14="http://schemas.microsoft.com/office/powerpoint/2010/main" val="83754366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D0B5A0A-26AD-4321-AD9E-8CF0BFADD6BA}"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B8023307-4B99-4EBD-BA9B-C6B1549D5756}" type="slidenum">
              <a:rPr lang="fr-CA"/>
              <a:pPr>
                <a:defRPr/>
              </a:pPr>
              <a:t>‹#›</a:t>
            </a:fld>
            <a:endParaRPr lang="fr-CA"/>
          </a:p>
        </p:txBody>
      </p:sp>
    </p:spTree>
    <p:extLst>
      <p:ext uri="{BB962C8B-B14F-4D97-AF65-F5344CB8AC3E}">
        <p14:creationId xmlns:p14="http://schemas.microsoft.com/office/powerpoint/2010/main" val="263310661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595B8F6D-A4F2-44D5-80A4-FFDAC500F65B}" type="datetimeFigureOut">
              <a:rPr lang="fr-FR"/>
              <a:pPr>
                <a:defRPr/>
              </a:pPr>
              <a:t>23/10/2017</a:t>
            </a:fld>
            <a:endParaRPr lang="fr-CA"/>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pPr>
              <a:defRPr/>
            </a:pPr>
            <a:fld id="{23D0A3E2-A5DD-4C31-AA86-F9E984D79B36}" type="slidenum">
              <a:rPr lang="fr-CA"/>
              <a:pPr>
                <a:defRPr/>
              </a:pPr>
              <a:t>‹#›</a:t>
            </a:fld>
            <a:endParaRPr lang="fr-CA"/>
          </a:p>
        </p:txBody>
      </p:sp>
    </p:spTree>
    <p:extLst>
      <p:ext uri="{BB962C8B-B14F-4D97-AF65-F5344CB8AC3E}">
        <p14:creationId xmlns:p14="http://schemas.microsoft.com/office/powerpoint/2010/main" val="16967753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D950BB2-8A16-4864-92B3-1FE96CA95FFD}"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1924197A-5E61-4123-8E82-22921398D802}" type="slidenum">
              <a:rPr lang="fr-CA"/>
              <a:pPr>
                <a:defRPr/>
              </a:pPr>
              <a:t>‹#›</a:t>
            </a:fld>
            <a:endParaRPr lang="fr-CA"/>
          </a:p>
        </p:txBody>
      </p:sp>
    </p:spTree>
    <p:extLst>
      <p:ext uri="{BB962C8B-B14F-4D97-AF65-F5344CB8AC3E}">
        <p14:creationId xmlns:p14="http://schemas.microsoft.com/office/powerpoint/2010/main" val="34225606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E310B1E5-2D18-431B-9215-55CC680414FD}" type="datetimeFigureOut">
              <a:rPr lang="fr-FR"/>
              <a:pPr>
                <a:defRPr/>
              </a:pPr>
              <a:t>23/10/2017</a:t>
            </a:fld>
            <a:endParaRPr lang="fr-CA"/>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pPr>
              <a:defRPr/>
            </a:pPr>
            <a:fld id="{A8A66512-D68E-401A-8964-577ECF400350}" type="slidenum">
              <a:rPr lang="fr-CA"/>
              <a:pPr>
                <a:defRPr/>
              </a:pPr>
              <a:t>‹#›</a:t>
            </a:fld>
            <a:endParaRPr lang="fr-CA"/>
          </a:p>
        </p:txBody>
      </p:sp>
    </p:spTree>
    <p:extLst>
      <p:ext uri="{BB962C8B-B14F-4D97-AF65-F5344CB8AC3E}">
        <p14:creationId xmlns:p14="http://schemas.microsoft.com/office/powerpoint/2010/main" val="8818749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BA5DC0FA-1A0A-4A1D-B326-517DEECEA9F6}" type="datetimeFigureOut">
              <a:rPr lang="fr-FR"/>
              <a:pPr>
                <a:defRPr/>
              </a:pPr>
              <a:t>23/10/2017</a:t>
            </a:fld>
            <a:endParaRPr lang="fr-CA"/>
          </a:p>
        </p:txBody>
      </p:sp>
      <p:sp>
        <p:nvSpPr>
          <p:cNvPr id="6" name="Footer Placeholder 4"/>
          <p:cNvSpPr>
            <a:spLocks noGrp="1"/>
          </p:cNvSpPr>
          <p:nvPr>
            <p:ph type="ftr" sz="quarter" idx="11"/>
          </p:nvPr>
        </p:nvSpPr>
        <p:spPr/>
        <p:txBody>
          <a:bodyPr/>
          <a:lstStyle>
            <a:lvl1pPr>
              <a:defRPr/>
            </a:lvl1pPr>
          </a:lstStyle>
          <a:p>
            <a:pPr>
              <a:defRPr/>
            </a:pPr>
            <a:endParaRPr lang="fr-CA"/>
          </a:p>
        </p:txBody>
      </p:sp>
      <p:sp>
        <p:nvSpPr>
          <p:cNvPr id="7" name="Slide Number Placeholder 5"/>
          <p:cNvSpPr>
            <a:spLocks noGrp="1"/>
          </p:cNvSpPr>
          <p:nvPr>
            <p:ph type="sldNum" sz="quarter" idx="12"/>
          </p:nvPr>
        </p:nvSpPr>
        <p:spPr>
          <a:ln/>
        </p:spPr>
        <p:txBody>
          <a:bodyPr/>
          <a:lstStyle>
            <a:lvl1pPr>
              <a:defRPr/>
            </a:lvl1pPr>
          </a:lstStyle>
          <a:p>
            <a:pPr>
              <a:defRPr/>
            </a:pPr>
            <a:fld id="{610ABF88-42AE-4DF3-BBD0-765843024DB7}" type="slidenum">
              <a:rPr lang="fr-CA"/>
              <a:pPr>
                <a:defRPr/>
              </a:pPr>
              <a:t>‹#›</a:t>
            </a:fld>
            <a:endParaRPr lang="fr-CA"/>
          </a:p>
        </p:txBody>
      </p:sp>
    </p:spTree>
    <p:extLst>
      <p:ext uri="{BB962C8B-B14F-4D97-AF65-F5344CB8AC3E}">
        <p14:creationId xmlns:p14="http://schemas.microsoft.com/office/powerpoint/2010/main" val="302564684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EBA1B345-5A63-4D88-A559-431710654E21}" type="datetimeFigureOut">
              <a:rPr lang="fr-FR"/>
              <a:pPr>
                <a:defRPr/>
              </a:pPr>
              <a:t>23/10/2017</a:t>
            </a:fld>
            <a:endParaRPr lang="fr-CA"/>
          </a:p>
        </p:txBody>
      </p:sp>
      <p:sp>
        <p:nvSpPr>
          <p:cNvPr id="8" name="Footer Placeholder 4"/>
          <p:cNvSpPr>
            <a:spLocks noGrp="1"/>
          </p:cNvSpPr>
          <p:nvPr>
            <p:ph type="ftr" sz="quarter" idx="11"/>
          </p:nvPr>
        </p:nvSpPr>
        <p:spPr/>
        <p:txBody>
          <a:bodyPr/>
          <a:lstStyle>
            <a:lvl1pPr>
              <a:defRPr/>
            </a:lvl1pPr>
          </a:lstStyle>
          <a:p>
            <a:pPr>
              <a:defRPr/>
            </a:pPr>
            <a:endParaRPr lang="fr-CA"/>
          </a:p>
        </p:txBody>
      </p:sp>
      <p:sp>
        <p:nvSpPr>
          <p:cNvPr id="9" name="Slide Number Placeholder 5"/>
          <p:cNvSpPr>
            <a:spLocks noGrp="1"/>
          </p:cNvSpPr>
          <p:nvPr>
            <p:ph type="sldNum" sz="quarter" idx="12"/>
          </p:nvPr>
        </p:nvSpPr>
        <p:spPr>
          <a:ln/>
        </p:spPr>
        <p:txBody>
          <a:bodyPr/>
          <a:lstStyle>
            <a:lvl1pPr>
              <a:defRPr/>
            </a:lvl1pPr>
          </a:lstStyle>
          <a:p>
            <a:pPr>
              <a:defRPr/>
            </a:pPr>
            <a:fld id="{5C95F846-3F37-4A8F-BB33-742BDF3641FC}" type="slidenum">
              <a:rPr lang="fr-CA"/>
              <a:pPr>
                <a:defRPr/>
              </a:pPr>
              <a:t>‹#›</a:t>
            </a:fld>
            <a:endParaRPr lang="fr-CA"/>
          </a:p>
        </p:txBody>
      </p:sp>
    </p:spTree>
    <p:extLst>
      <p:ext uri="{BB962C8B-B14F-4D97-AF65-F5344CB8AC3E}">
        <p14:creationId xmlns:p14="http://schemas.microsoft.com/office/powerpoint/2010/main" val="290464811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89BC7F5-DAC2-486D-96ED-221DA3AD3683}" type="datetimeFigureOut">
              <a:rPr lang="fr-FR"/>
              <a:pPr>
                <a:defRPr/>
              </a:pPr>
              <a:t>23/10/2017</a:t>
            </a:fld>
            <a:endParaRPr lang="fr-CA"/>
          </a:p>
        </p:txBody>
      </p:sp>
      <p:sp>
        <p:nvSpPr>
          <p:cNvPr id="4" name="Footer Placeholder 4"/>
          <p:cNvSpPr>
            <a:spLocks noGrp="1"/>
          </p:cNvSpPr>
          <p:nvPr>
            <p:ph type="ftr" sz="quarter" idx="11"/>
          </p:nvPr>
        </p:nvSpPr>
        <p:spPr/>
        <p:txBody>
          <a:bodyPr/>
          <a:lstStyle>
            <a:lvl1pPr>
              <a:defRPr/>
            </a:lvl1pPr>
          </a:lstStyle>
          <a:p>
            <a:pPr>
              <a:defRPr/>
            </a:pPr>
            <a:endParaRPr lang="fr-CA"/>
          </a:p>
        </p:txBody>
      </p:sp>
      <p:sp>
        <p:nvSpPr>
          <p:cNvPr id="5" name="Slide Number Placeholder 5"/>
          <p:cNvSpPr>
            <a:spLocks noGrp="1"/>
          </p:cNvSpPr>
          <p:nvPr>
            <p:ph type="sldNum" sz="quarter" idx="12"/>
          </p:nvPr>
        </p:nvSpPr>
        <p:spPr>
          <a:ln/>
        </p:spPr>
        <p:txBody>
          <a:bodyPr/>
          <a:lstStyle>
            <a:lvl1pPr>
              <a:defRPr/>
            </a:lvl1pPr>
          </a:lstStyle>
          <a:p>
            <a:pPr>
              <a:defRPr/>
            </a:pPr>
            <a:fld id="{469A625D-B948-4E42-B0C1-3ECA944F9480}" type="slidenum">
              <a:rPr lang="fr-CA"/>
              <a:pPr>
                <a:defRPr/>
              </a:pPr>
              <a:t>‹#›</a:t>
            </a:fld>
            <a:endParaRPr lang="fr-CA"/>
          </a:p>
        </p:txBody>
      </p:sp>
    </p:spTree>
    <p:extLst>
      <p:ext uri="{BB962C8B-B14F-4D97-AF65-F5344CB8AC3E}">
        <p14:creationId xmlns:p14="http://schemas.microsoft.com/office/powerpoint/2010/main" val="365251999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D2879AD-AEBA-4FBF-B118-4E078DF34533}" type="datetimeFigureOut">
              <a:rPr lang="fr-FR"/>
              <a:pPr>
                <a:defRPr/>
              </a:pPr>
              <a:t>23/10/2017</a:t>
            </a:fld>
            <a:endParaRPr lang="fr-CA"/>
          </a:p>
        </p:txBody>
      </p:sp>
      <p:sp>
        <p:nvSpPr>
          <p:cNvPr id="3" name="Footer Placeholder 4"/>
          <p:cNvSpPr>
            <a:spLocks noGrp="1"/>
          </p:cNvSpPr>
          <p:nvPr>
            <p:ph type="ftr" sz="quarter" idx="11"/>
          </p:nvPr>
        </p:nvSpPr>
        <p:spPr/>
        <p:txBody>
          <a:bodyPr/>
          <a:lstStyle>
            <a:lvl1pPr>
              <a:defRPr/>
            </a:lvl1pPr>
          </a:lstStyle>
          <a:p>
            <a:pPr>
              <a:defRPr/>
            </a:pPr>
            <a:endParaRPr lang="fr-CA"/>
          </a:p>
        </p:txBody>
      </p:sp>
      <p:sp>
        <p:nvSpPr>
          <p:cNvPr id="4" name="Slide Number Placeholder 5"/>
          <p:cNvSpPr>
            <a:spLocks noGrp="1"/>
          </p:cNvSpPr>
          <p:nvPr>
            <p:ph type="sldNum" sz="quarter" idx="12"/>
          </p:nvPr>
        </p:nvSpPr>
        <p:spPr>
          <a:ln/>
        </p:spPr>
        <p:txBody>
          <a:bodyPr/>
          <a:lstStyle>
            <a:lvl1pPr>
              <a:defRPr/>
            </a:lvl1pPr>
          </a:lstStyle>
          <a:p>
            <a:pPr>
              <a:defRPr/>
            </a:pPr>
            <a:fld id="{B948421C-09E9-48F9-A42E-9C6C4D0522C5}" type="slidenum">
              <a:rPr lang="fr-CA"/>
              <a:pPr>
                <a:defRPr/>
              </a:pPr>
              <a:t>‹#›</a:t>
            </a:fld>
            <a:endParaRPr lang="fr-CA"/>
          </a:p>
        </p:txBody>
      </p:sp>
    </p:spTree>
    <p:extLst>
      <p:ext uri="{BB962C8B-B14F-4D97-AF65-F5344CB8AC3E}">
        <p14:creationId xmlns:p14="http://schemas.microsoft.com/office/powerpoint/2010/main" val="410772275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7C5A90CC-3B4D-4E55-800F-F7E51F726B5B}" type="datetimeFigureOut">
              <a:rPr lang="fr-FR"/>
              <a:pPr>
                <a:defRPr/>
              </a:pPr>
              <a:t>23/10/2017</a:t>
            </a:fld>
            <a:endParaRPr lang="fr-CA"/>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fr-CA">
              <a:solidFill>
                <a:srgbClr val="434342"/>
              </a:solidFill>
            </a:endParaRPr>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C2BC723D-D392-42D9-B4B1-B3AA6568E8A5}" type="slidenum">
              <a:rPr lang="fr-CA">
                <a:solidFill>
                  <a:srgbClr val="434342"/>
                </a:solidFill>
              </a:rPr>
              <a:pPr>
                <a:defRPr/>
              </a:pPr>
              <a:t>‹#›</a:t>
            </a:fld>
            <a:endParaRPr lang="fr-CA">
              <a:solidFill>
                <a:srgbClr val="434342"/>
              </a:solidFill>
            </a:endParaRPr>
          </a:p>
        </p:txBody>
      </p:sp>
    </p:spTree>
    <p:extLst>
      <p:ext uri="{BB962C8B-B14F-4D97-AF65-F5344CB8AC3E}">
        <p14:creationId xmlns:p14="http://schemas.microsoft.com/office/powerpoint/2010/main" val="16166827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pPr>
              <a:defRPr/>
            </a:pPr>
            <a:fld id="{55A74858-C0DF-4044-B9B0-908BB4A33827}" type="datetimeFigureOut">
              <a:rPr lang="fr-FR"/>
              <a:pPr>
                <a:defRPr/>
              </a:pPr>
              <a:t>23/10/2017</a:t>
            </a:fld>
            <a:endParaRPr lang="fr-CA"/>
          </a:p>
        </p:txBody>
      </p:sp>
      <p:sp>
        <p:nvSpPr>
          <p:cNvPr id="8" name="Footer Placeholder 5"/>
          <p:cNvSpPr>
            <a:spLocks noGrp="1"/>
          </p:cNvSpPr>
          <p:nvPr>
            <p:ph type="ftr" sz="quarter" idx="16"/>
          </p:nvPr>
        </p:nvSpPr>
        <p:spPr/>
        <p:txBody>
          <a:bodyPr/>
          <a:lstStyle>
            <a:lvl1pPr>
              <a:defRPr/>
            </a:lvl1pPr>
          </a:lstStyle>
          <a:p>
            <a:pPr>
              <a:defRPr/>
            </a:pPr>
            <a:endParaRPr lang="fr-CA"/>
          </a:p>
        </p:txBody>
      </p:sp>
      <p:sp>
        <p:nvSpPr>
          <p:cNvPr id="9" name="Slide Number Placeholder 6"/>
          <p:cNvSpPr>
            <a:spLocks noGrp="1"/>
          </p:cNvSpPr>
          <p:nvPr>
            <p:ph type="sldNum" sz="quarter" idx="17"/>
          </p:nvPr>
        </p:nvSpPr>
        <p:spPr/>
        <p:txBody>
          <a:bodyPr/>
          <a:lstStyle>
            <a:lvl1pPr>
              <a:defRPr/>
            </a:lvl1pPr>
          </a:lstStyle>
          <a:p>
            <a:pPr>
              <a:defRPr/>
            </a:pPr>
            <a:fld id="{9FE7DCF1-77E5-4546-8354-A01805415293}" type="slidenum">
              <a:rPr lang="fr-CA"/>
              <a:pPr>
                <a:defRPr/>
              </a:pPr>
              <a:t>‹#›</a:t>
            </a:fld>
            <a:endParaRPr lang="fr-CA"/>
          </a:p>
        </p:txBody>
      </p:sp>
    </p:spTree>
    <p:extLst>
      <p:ext uri="{BB962C8B-B14F-4D97-AF65-F5344CB8AC3E}">
        <p14:creationId xmlns:p14="http://schemas.microsoft.com/office/powerpoint/2010/main" val="19169990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C5EC4-36AA-4B22-B322-5DF7794ABD25}"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DB990048-B155-4556-BA5A-053EFC0146BA}" type="slidenum">
              <a:rPr lang="fr-CA"/>
              <a:pPr>
                <a:defRPr/>
              </a:pPr>
              <a:t>‹#›</a:t>
            </a:fld>
            <a:endParaRPr lang="fr-CA"/>
          </a:p>
        </p:txBody>
      </p:sp>
    </p:spTree>
    <p:extLst>
      <p:ext uri="{BB962C8B-B14F-4D97-AF65-F5344CB8AC3E}">
        <p14:creationId xmlns:p14="http://schemas.microsoft.com/office/powerpoint/2010/main" val="185735131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D0B5A0A-26AD-4321-AD9E-8CF0BFADD6BA}" type="datetimeFigureOut">
              <a:rPr lang="fr-FR"/>
              <a:pPr>
                <a:defRPr/>
              </a:pPr>
              <a:t>23/10/2017</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pPr>
              <a:defRPr/>
            </a:pPr>
            <a:fld id="{B8023307-4B99-4EBD-BA9B-C6B1549D5756}" type="slidenum">
              <a:rPr lang="fr-CA"/>
              <a:pPr>
                <a:defRPr/>
              </a:pPr>
              <a:t>‹#›</a:t>
            </a:fld>
            <a:endParaRPr lang="fr-CA"/>
          </a:p>
        </p:txBody>
      </p:sp>
    </p:spTree>
    <p:extLst>
      <p:ext uri="{BB962C8B-B14F-4D97-AF65-F5344CB8AC3E}">
        <p14:creationId xmlns:p14="http://schemas.microsoft.com/office/powerpoint/2010/main" val="14320546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ctrTitle"/>
          </p:nvPr>
        </p:nvSpPr>
        <p:spPr>
          <a:xfrm rot="19140000">
            <a:off x="817113" y="1730403"/>
            <a:ext cx="5648623" cy="1204306"/>
          </a:xfrm>
        </p:spPr>
        <p:txBody>
          <a:bodyPr bIns="9144" anchor="b"/>
          <a:lstStyle>
            <a:lvl1pPr>
              <a:defRPr sz="2400"/>
            </a:lvl1pPr>
          </a:lstStyle>
          <a:p>
            <a:r>
              <a:rPr lang="en-US"/>
              <a:t>Click to edit Master title style</a:t>
            </a:r>
            <a:endParaRPr lang="en-US" dirty="0"/>
          </a:p>
        </p:txBody>
      </p:sp>
      <p:sp>
        <p:nvSpPr>
          <p:cNvPr id="3" name="Subtitle 2"/>
          <p:cNvSpPr>
            <a:spLocks noGrp="1"/>
          </p:cNvSpPr>
          <p:nvPr>
            <p:ph type="subTitle" idx="1"/>
          </p:nvPr>
        </p:nvSpPr>
        <p:spPr>
          <a:xfrm rot="19140000">
            <a:off x="1212278" y="2470927"/>
            <a:ext cx="6511131" cy="329259"/>
          </a:xfrm>
        </p:spPr>
        <p:txBody>
          <a:bodyPr tIns="9144">
            <a:normAutofit/>
          </a:bodyPr>
          <a:lstStyle>
            <a:lvl1pPr marL="0" indent="0" algn="l">
              <a:buNone/>
              <a:defRPr kumimoji="0" lang="en-US" sz="1050" b="0" i="0" u="none" strike="noStrike" kern="1200" cap="all" spc="300" normalizeH="0" baseline="0" noProof="0" dirty="0" smtClean="0">
                <a:ln>
                  <a:noFill/>
                </a:ln>
                <a:solidFill>
                  <a:schemeClr val="tx1"/>
                </a:solidFill>
                <a:effectLst/>
                <a:uLnTx/>
                <a:uFillTx/>
                <a:latin typeface="+mn-lt"/>
                <a:ea typeface="+mj-ea"/>
                <a:cs typeface="Tunga" pitchFamily="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fld id="{586B1D69-C815-470E-9926-37A6F842506B}" type="datetimeFigureOut">
              <a:rPr lang="fr-FR" altLang="en-US"/>
              <a:pPr/>
              <a:t>23/10/2017</a:t>
            </a:fld>
            <a:endParaRPr lang="fr-CA" altLang="en-US"/>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fld id="{9F4EDFFC-D610-411D-8877-B3FED8C63A9E}" type="slidenum">
              <a:rPr lang="fr-CA" altLang="en-US"/>
              <a:pPr/>
              <a:t>‹#›</a:t>
            </a:fld>
            <a:endParaRPr lang="fr-CA" altLang="en-US"/>
          </a:p>
        </p:txBody>
      </p:sp>
    </p:spTree>
    <p:extLst>
      <p:ext uri="{BB962C8B-B14F-4D97-AF65-F5344CB8AC3E}">
        <p14:creationId xmlns:p14="http://schemas.microsoft.com/office/powerpoint/2010/main" val="104995122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1CBC803D-3483-44C6-B595-45355EE97AF5}"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6749E5B0-3EB4-429C-95BC-5244C0396CC9}" type="slidenum">
              <a:rPr lang="fr-CA" altLang="en-US"/>
              <a:pPr/>
              <a:t>‹#›</a:t>
            </a:fld>
            <a:endParaRPr lang="fr-CA" altLang="en-US"/>
          </a:p>
        </p:txBody>
      </p:sp>
    </p:spTree>
    <p:extLst>
      <p:ext uri="{BB962C8B-B14F-4D97-AF65-F5344CB8AC3E}">
        <p14:creationId xmlns:p14="http://schemas.microsoft.com/office/powerpoint/2010/main" val="290565803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5" name="Right Triangle 4"/>
          <p:cNvSpPr/>
          <p:nvPr/>
        </p:nvSpPr>
        <p:spPr>
          <a:xfrm>
            <a:off x="1"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819399" y="1726739"/>
            <a:ext cx="5650992" cy="1207509"/>
          </a:xfrm>
        </p:spPr>
        <p:txBody>
          <a:bodyPr bIns="9144" anchor="b"/>
          <a:lstStyle>
            <a:lvl1pPr algn="l">
              <a:defRPr kumimoji="0" lang="en-US" sz="24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050" b="0" i="0" u="none" strike="noStrike" kern="1200" cap="all" spc="300" normalizeH="0" baseline="0" noProof="0" dirty="0" smtClean="0">
                <a:ln>
                  <a:noFill/>
                </a:ln>
                <a:solidFill>
                  <a:schemeClr val="tx1"/>
                </a:solidFill>
                <a:effectLst/>
                <a:uLnTx/>
                <a:uFillTx/>
                <a:latin typeface="+mn-lt"/>
                <a:ea typeface="+mj-ea"/>
                <a:cs typeface="Tunga" pitchFamily="2"/>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fld id="{AC453F68-3F66-4F76-8A34-D34EBB9D9D38}" type="datetimeFigureOut">
              <a:rPr lang="fr-FR" altLang="en-US"/>
              <a:pPr/>
              <a:t>23/10/2017</a:t>
            </a:fld>
            <a:endParaRPr lang="fr-CA" altLang="en-US"/>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fld id="{8E73F615-293A-4CBE-B9C7-09BCA0060360}" type="slidenum">
              <a:rPr lang="fr-CA" altLang="en-US"/>
              <a:pPr/>
              <a:t>‹#›</a:t>
            </a:fld>
            <a:endParaRPr lang="fr-CA" altLang="en-US"/>
          </a:p>
        </p:txBody>
      </p:sp>
    </p:spTree>
    <p:extLst>
      <p:ext uri="{BB962C8B-B14F-4D97-AF65-F5344CB8AC3E}">
        <p14:creationId xmlns:p14="http://schemas.microsoft.com/office/powerpoint/2010/main" val="64011669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fld id="{D7E3CE87-404D-4D9B-8EAA-0EA2D7BC9E15}" type="datetimeFigureOut">
              <a:rPr lang="fr-FR" altLang="en-US"/>
              <a:pPr/>
              <a:t>23/10/2017</a:t>
            </a:fld>
            <a:endParaRPr lang="fr-CA" altLang="en-US"/>
          </a:p>
        </p:txBody>
      </p:sp>
      <p:sp>
        <p:nvSpPr>
          <p:cNvPr id="6" name="Footer Placeholder 4"/>
          <p:cNvSpPr>
            <a:spLocks noGrp="1"/>
          </p:cNvSpPr>
          <p:nvPr>
            <p:ph type="ftr" sz="quarter" idx="11"/>
          </p:nvPr>
        </p:nvSpPr>
        <p:spPr/>
        <p:txBody>
          <a:bodyPr/>
          <a:lstStyle>
            <a:lvl1pPr>
              <a:defRPr/>
            </a:lvl1pPr>
          </a:lstStyle>
          <a:p>
            <a:pPr>
              <a:defRPr/>
            </a:pPr>
            <a:endParaRPr lang="fr-CA"/>
          </a:p>
        </p:txBody>
      </p:sp>
      <p:sp>
        <p:nvSpPr>
          <p:cNvPr id="7" name="Slide Number Placeholder 5"/>
          <p:cNvSpPr>
            <a:spLocks noGrp="1"/>
          </p:cNvSpPr>
          <p:nvPr>
            <p:ph type="sldNum" sz="quarter" idx="12"/>
          </p:nvPr>
        </p:nvSpPr>
        <p:spPr>
          <a:ln/>
        </p:spPr>
        <p:txBody>
          <a:bodyPr/>
          <a:lstStyle>
            <a:lvl1pPr>
              <a:defRPr/>
            </a:lvl1pPr>
          </a:lstStyle>
          <a:p>
            <a:fld id="{2B313004-1070-4965-90E0-4FE48CC4F882}" type="slidenum">
              <a:rPr lang="fr-CA" altLang="en-US"/>
              <a:pPr/>
              <a:t>‹#›</a:t>
            </a:fld>
            <a:endParaRPr lang="fr-CA" altLang="en-US"/>
          </a:p>
        </p:txBody>
      </p:sp>
    </p:spTree>
    <p:extLst>
      <p:ext uri="{BB962C8B-B14F-4D97-AF65-F5344CB8AC3E}">
        <p14:creationId xmlns:p14="http://schemas.microsoft.com/office/powerpoint/2010/main" val="4349432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050" b="0" kern="1200" cap="all" spc="300" baseline="0" dirty="0" smtClean="0">
                <a:solidFill>
                  <a:schemeClr val="tx1"/>
                </a:solidFill>
                <a:latin typeface="+mn-lt"/>
                <a:ea typeface="+mj-ea"/>
                <a:cs typeface="Tunga" pitchFamily="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050" b="0" kern="1200" cap="all" spc="300" baseline="0" dirty="0" smtClean="0">
                <a:solidFill>
                  <a:schemeClr val="tx1"/>
                </a:solidFill>
                <a:latin typeface="+mn-lt"/>
                <a:ea typeface="+mj-ea"/>
                <a:cs typeface="Tunga" pitchFamily="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fld id="{ABF6FF44-3BDB-464F-96D9-B70F75F0DD51}" type="datetimeFigureOut">
              <a:rPr lang="fr-FR" altLang="en-US"/>
              <a:pPr/>
              <a:t>23/10/2017</a:t>
            </a:fld>
            <a:endParaRPr lang="fr-CA" altLang="en-US"/>
          </a:p>
        </p:txBody>
      </p:sp>
      <p:sp>
        <p:nvSpPr>
          <p:cNvPr id="8" name="Footer Placeholder 4"/>
          <p:cNvSpPr>
            <a:spLocks noGrp="1"/>
          </p:cNvSpPr>
          <p:nvPr>
            <p:ph type="ftr" sz="quarter" idx="11"/>
          </p:nvPr>
        </p:nvSpPr>
        <p:spPr/>
        <p:txBody>
          <a:bodyPr/>
          <a:lstStyle>
            <a:lvl1pPr>
              <a:defRPr/>
            </a:lvl1pPr>
          </a:lstStyle>
          <a:p>
            <a:pPr>
              <a:defRPr/>
            </a:pPr>
            <a:endParaRPr lang="fr-CA"/>
          </a:p>
        </p:txBody>
      </p:sp>
      <p:sp>
        <p:nvSpPr>
          <p:cNvPr id="9" name="Slide Number Placeholder 5"/>
          <p:cNvSpPr>
            <a:spLocks noGrp="1"/>
          </p:cNvSpPr>
          <p:nvPr>
            <p:ph type="sldNum" sz="quarter" idx="12"/>
          </p:nvPr>
        </p:nvSpPr>
        <p:spPr>
          <a:ln/>
        </p:spPr>
        <p:txBody>
          <a:bodyPr/>
          <a:lstStyle>
            <a:lvl1pPr>
              <a:defRPr/>
            </a:lvl1pPr>
          </a:lstStyle>
          <a:p>
            <a:fld id="{0C759FCC-34D9-4020-8F07-72D76ECDCE65}" type="slidenum">
              <a:rPr lang="fr-CA" altLang="en-US"/>
              <a:pPr/>
              <a:t>‹#›</a:t>
            </a:fld>
            <a:endParaRPr lang="fr-CA" altLang="en-US"/>
          </a:p>
        </p:txBody>
      </p:sp>
    </p:spTree>
    <p:extLst>
      <p:ext uri="{BB962C8B-B14F-4D97-AF65-F5344CB8AC3E}">
        <p14:creationId xmlns:p14="http://schemas.microsoft.com/office/powerpoint/2010/main" val="395866069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48B39979-7EED-45C0-A725-121BE689E30F}" type="datetimeFigureOut">
              <a:rPr lang="fr-FR" altLang="en-US"/>
              <a:pPr/>
              <a:t>23/10/2017</a:t>
            </a:fld>
            <a:endParaRPr lang="fr-CA" altLang="en-US"/>
          </a:p>
        </p:txBody>
      </p:sp>
      <p:sp>
        <p:nvSpPr>
          <p:cNvPr id="4" name="Footer Placeholder 4"/>
          <p:cNvSpPr>
            <a:spLocks noGrp="1"/>
          </p:cNvSpPr>
          <p:nvPr>
            <p:ph type="ftr" sz="quarter" idx="11"/>
          </p:nvPr>
        </p:nvSpPr>
        <p:spPr/>
        <p:txBody>
          <a:bodyPr/>
          <a:lstStyle>
            <a:lvl1pPr>
              <a:defRPr/>
            </a:lvl1pPr>
          </a:lstStyle>
          <a:p>
            <a:pPr>
              <a:defRPr/>
            </a:pPr>
            <a:endParaRPr lang="fr-CA"/>
          </a:p>
        </p:txBody>
      </p:sp>
      <p:sp>
        <p:nvSpPr>
          <p:cNvPr id="5" name="Slide Number Placeholder 5"/>
          <p:cNvSpPr>
            <a:spLocks noGrp="1"/>
          </p:cNvSpPr>
          <p:nvPr>
            <p:ph type="sldNum" sz="quarter" idx="12"/>
          </p:nvPr>
        </p:nvSpPr>
        <p:spPr>
          <a:ln/>
        </p:spPr>
        <p:txBody>
          <a:bodyPr/>
          <a:lstStyle>
            <a:lvl1pPr>
              <a:defRPr/>
            </a:lvl1pPr>
          </a:lstStyle>
          <a:p>
            <a:fld id="{A61E5285-8904-4BD9-9156-0C06406E52FE}" type="slidenum">
              <a:rPr lang="fr-CA" altLang="en-US"/>
              <a:pPr/>
              <a:t>‹#›</a:t>
            </a:fld>
            <a:endParaRPr lang="fr-CA" altLang="en-US"/>
          </a:p>
        </p:txBody>
      </p:sp>
    </p:spTree>
    <p:extLst>
      <p:ext uri="{BB962C8B-B14F-4D97-AF65-F5344CB8AC3E}">
        <p14:creationId xmlns:p14="http://schemas.microsoft.com/office/powerpoint/2010/main" val="147878580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3BF2D581-D640-435A-A5EB-23E44C5996AB}" type="datetimeFigureOut">
              <a:rPr lang="fr-FR" altLang="en-US"/>
              <a:pPr/>
              <a:t>23/10/2017</a:t>
            </a:fld>
            <a:endParaRPr lang="fr-CA" altLang="en-US"/>
          </a:p>
        </p:txBody>
      </p:sp>
      <p:sp>
        <p:nvSpPr>
          <p:cNvPr id="3" name="Footer Placeholder 4"/>
          <p:cNvSpPr>
            <a:spLocks noGrp="1"/>
          </p:cNvSpPr>
          <p:nvPr>
            <p:ph type="ftr" sz="quarter" idx="11"/>
          </p:nvPr>
        </p:nvSpPr>
        <p:spPr/>
        <p:txBody>
          <a:bodyPr/>
          <a:lstStyle>
            <a:lvl1pPr>
              <a:defRPr/>
            </a:lvl1pPr>
          </a:lstStyle>
          <a:p>
            <a:pPr>
              <a:defRPr/>
            </a:pPr>
            <a:endParaRPr lang="fr-CA"/>
          </a:p>
        </p:txBody>
      </p:sp>
      <p:sp>
        <p:nvSpPr>
          <p:cNvPr id="4" name="Slide Number Placeholder 5"/>
          <p:cNvSpPr>
            <a:spLocks noGrp="1"/>
          </p:cNvSpPr>
          <p:nvPr>
            <p:ph type="sldNum" sz="quarter" idx="12"/>
          </p:nvPr>
        </p:nvSpPr>
        <p:spPr>
          <a:ln/>
        </p:spPr>
        <p:txBody>
          <a:bodyPr/>
          <a:lstStyle>
            <a:lvl1pPr>
              <a:defRPr/>
            </a:lvl1pPr>
          </a:lstStyle>
          <a:p>
            <a:fld id="{6CAF6466-5116-43C6-AD74-499471486B99}" type="slidenum">
              <a:rPr lang="fr-CA" altLang="en-US"/>
              <a:pPr/>
              <a:t>‹#›</a:t>
            </a:fld>
            <a:endParaRPr lang="fr-CA" altLang="en-US"/>
          </a:p>
        </p:txBody>
      </p:sp>
    </p:spTree>
    <p:extLst>
      <p:ext uri="{BB962C8B-B14F-4D97-AF65-F5344CB8AC3E}">
        <p14:creationId xmlns:p14="http://schemas.microsoft.com/office/powerpoint/2010/main" val="238445265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1"/>
          <p:cNvSpPr>
            <a:spLocks noGrp="1"/>
          </p:cNvSpPr>
          <p:nvPr>
            <p:ph type="title"/>
          </p:nvPr>
        </p:nvSpPr>
        <p:spPr>
          <a:xfrm rot="19140000">
            <a:off x="784930" y="1576105"/>
            <a:ext cx="5212080" cy="1089427"/>
          </a:xfrm>
        </p:spPr>
        <p:txBody>
          <a:bodyPr bIns="0" anchor="b"/>
          <a:lstStyle>
            <a:lvl1pPr algn="l">
              <a:defRPr kumimoji="0" lang="en-US" sz="21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3" y="2618914"/>
            <a:ext cx="3807779" cy="332468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050" b="1" kern="1200" dirty="0" smtClean="0">
                <a:solidFill>
                  <a:srgbClr val="FFFFFF"/>
                </a:solidFill>
                <a:latin typeface="+mn-lt"/>
                <a:ea typeface="+mn-ea"/>
                <a:cs typeface="+mn-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fld id="{8EFFAB01-2091-4664-8A64-876584BFD7B9}" type="datetimeFigureOut">
              <a:rPr lang="fr-FR" altLang="en-US"/>
              <a:pPr/>
              <a:t>23/10/2017</a:t>
            </a:fld>
            <a:endParaRPr lang="fr-CA" altLang="en-US"/>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fr-CA">
              <a:solidFill>
                <a:srgbClr val="434342"/>
              </a:solidFill>
            </a:endParaRPr>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D39CA586-55F0-41E2-B52A-8827F9B9D31D}" type="slidenum">
              <a:rPr lang="fr-CA" altLang="en-US">
                <a:solidFill>
                  <a:srgbClr val="434342"/>
                </a:solidFill>
              </a:rPr>
              <a:pPr/>
              <a:t>‹#›</a:t>
            </a:fld>
            <a:endParaRPr lang="fr-CA" altLang="en-US">
              <a:solidFill>
                <a:srgbClr val="434342"/>
              </a:solidFill>
            </a:endParaRPr>
          </a:p>
        </p:txBody>
      </p:sp>
    </p:spTree>
    <p:extLst>
      <p:ext uri="{BB962C8B-B14F-4D97-AF65-F5344CB8AC3E}">
        <p14:creationId xmlns:p14="http://schemas.microsoft.com/office/powerpoint/2010/main" val="105953139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6" name="Freeform 5"/>
          <p:cNvSpPr/>
          <p:nvPr/>
        </p:nvSpPr>
        <p:spPr>
          <a:xfrm>
            <a:off x="1"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11" name="Picture Placeholder 10"/>
          <p:cNvSpPr>
            <a:spLocks noGrp="1"/>
          </p:cNvSpPr>
          <p:nvPr>
            <p:ph type="pic" sz="quarter" idx="14"/>
          </p:nvPr>
        </p:nvSpPr>
        <p:spPr>
          <a:xfrm>
            <a:off x="2028826"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1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80" y="2180529"/>
            <a:ext cx="6096545" cy="740664"/>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fld id="{B1A56B78-8F90-4E5B-A751-47EE71FB4E60}" type="datetimeFigureOut">
              <a:rPr lang="fr-FR" altLang="en-US"/>
              <a:pPr/>
              <a:t>23/10/2017</a:t>
            </a:fld>
            <a:endParaRPr lang="fr-CA" altLang="en-US"/>
          </a:p>
        </p:txBody>
      </p:sp>
      <p:sp>
        <p:nvSpPr>
          <p:cNvPr id="8" name="Footer Placeholder 5"/>
          <p:cNvSpPr>
            <a:spLocks noGrp="1"/>
          </p:cNvSpPr>
          <p:nvPr>
            <p:ph type="ftr" sz="quarter" idx="16"/>
          </p:nvPr>
        </p:nvSpPr>
        <p:spPr/>
        <p:txBody>
          <a:bodyPr/>
          <a:lstStyle>
            <a:lvl1pPr>
              <a:defRPr/>
            </a:lvl1pPr>
          </a:lstStyle>
          <a:p>
            <a:pPr>
              <a:defRPr/>
            </a:pPr>
            <a:endParaRPr lang="fr-CA"/>
          </a:p>
        </p:txBody>
      </p:sp>
      <p:sp>
        <p:nvSpPr>
          <p:cNvPr id="9" name="Slide Number Placeholder 6"/>
          <p:cNvSpPr>
            <a:spLocks noGrp="1"/>
          </p:cNvSpPr>
          <p:nvPr>
            <p:ph type="sldNum" sz="quarter" idx="17"/>
          </p:nvPr>
        </p:nvSpPr>
        <p:spPr/>
        <p:txBody>
          <a:bodyPr/>
          <a:lstStyle>
            <a:lvl1pPr>
              <a:defRPr/>
            </a:lvl1pPr>
          </a:lstStyle>
          <a:p>
            <a:fld id="{F755AAD6-6FB3-416A-8FF9-3B47EB62B3E6}" type="slidenum">
              <a:rPr lang="fr-CA" altLang="en-US"/>
              <a:pPr/>
              <a:t>‹#›</a:t>
            </a:fld>
            <a:endParaRPr lang="fr-CA" altLang="en-US"/>
          </a:p>
        </p:txBody>
      </p:sp>
    </p:spTree>
    <p:extLst>
      <p:ext uri="{BB962C8B-B14F-4D97-AF65-F5344CB8AC3E}">
        <p14:creationId xmlns:p14="http://schemas.microsoft.com/office/powerpoint/2010/main" val="81882260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D66F7E8-0B16-4BEC-95B6-D448F3C4CE12}"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88799C45-221B-4493-8560-BD6D5BCC0248}" type="slidenum">
              <a:rPr lang="fr-CA" altLang="en-US"/>
              <a:pPr/>
              <a:t>‹#›</a:t>
            </a:fld>
            <a:endParaRPr lang="fr-CA" altLang="en-US"/>
          </a:p>
        </p:txBody>
      </p:sp>
    </p:spTree>
    <p:extLst>
      <p:ext uri="{BB962C8B-B14F-4D97-AF65-F5344CB8AC3E}">
        <p14:creationId xmlns:p14="http://schemas.microsoft.com/office/powerpoint/2010/main" val="357792558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6746A36-5515-4CF3-861A-6E5EC93EDF2C}"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FBD8DE08-5365-46EE-9DEF-BE3B0C06B2F1}" type="slidenum">
              <a:rPr lang="fr-CA" altLang="en-US"/>
              <a:pPr/>
              <a:t>‹#›</a:t>
            </a:fld>
            <a:endParaRPr lang="fr-CA" altLang="en-US"/>
          </a:p>
        </p:txBody>
      </p:sp>
    </p:spTree>
    <p:extLst>
      <p:ext uri="{BB962C8B-B14F-4D97-AF65-F5344CB8AC3E}">
        <p14:creationId xmlns:p14="http://schemas.microsoft.com/office/powerpoint/2010/main" val="18302288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1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3850" y="238541"/>
            <a:ext cx="8497092" cy="616455"/>
          </a:xfrm>
          <a:prstGeom prst="rect">
            <a:avLst/>
          </a:prstGeom>
        </p:spPr>
        <p:txBody>
          <a:bodyPr anchorCtr="0"/>
          <a:lstStyle>
            <a:lvl1pPr>
              <a:lnSpc>
                <a:spcPct val="100000"/>
              </a:lnSpc>
              <a:defRPr/>
            </a:lvl1pPr>
          </a:lstStyle>
          <a:p>
            <a:r>
              <a:rPr lang="de-DE" dirty="0"/>
              <a:t>Titelmasterformat durch Klicken bearbeiten</a:t>
            </a:r>
          </a:p>
        </p:txBody>
      </p:sp>
      <p:sp>
        <p:nvSpPr>
          <p:cNvPr id="9" name="Textplatzhalter 7"/>
          <p:cNvSpPr>
            <a:spLocks noGrp="1"/>
          </p:cNvSpPr>
          <p:nvPr>
            <p:ph type="body" sz="quarter" idx="13"/>
          </p:nvPr>
        </p:nvSpPr>
        <p:spPr>
          <a:xfrm>
            <a:off x="323850" y="854994"/>
            <a:ext cx="8496300" cy="336244"/>
          </a:xfrm>
          <a:prstGeom prst="rect">
            <a:avLst/>
          </a:prstGeom>
        </p:spPr>
        <p:txBody>
          <a:bodyPr lIns="0" tIns="0" rIns="0" bIns="0">
            <a:normAutofit/>
          </a:bodyPr>
          <a:lstStyle>
            <a:lvl1pPr>
              <a:buNone/>
              <a:defRPr sz="1500"/>
            </a:lvl1pPr>
          </a:lstStyle>
          <a:p>
            <a:pPr lvl="0"/>
            <a:r>
              <a:rPr lang="de-DE" dirty="0"/>
              <a:t>Textmasterformate durch Klicken bearbeiten</a:t>
            </a:r>
          </a:p>
        </p:txBody>
      </p:sp>
      <p:sp>
        <p:nvSpPr>
          <p:cNvPr id="4" name="Datumsplatzhalter 2"/>
          <p:cNvSpPr>
            <a:spLocks noGrp="1"/>
          </p:cNvSpPr>
          <p:nvPr>
            <p:ph type="dt" sz="half" idx="14"/>
          </p:nvPr>
        </p:nvSpPr>
        <p:spPr>
          <a:xfrm>
            <a:off x="323850" y="6356352"/>
            <a:ext cx="2133600" cy="365125"/>
          </a:xfrm>
        </p:spPr>
        <p:txBody>
          <a:bodyPr/>
          <a:lstStyle>
            <a:lvl1pPr>
              <a:defRPr/>
            </a:lvl1pPr>
          </a:lstStyle>
          <a:p>
            <a:fld id="{2694D19E-2651-425A-8260-F3612F136FEA}" type="datetimeFigureOut">
              <a:rPr lang="de-DE" altLang="en-US"/>
              <a:pPr/>
              <a:t>23.10.2017</a:t>
            </a:fld>
            <a:endParaRPr lang="de-DE" altLang="en-US"/>
          </a:p>
        </p:txBody>
      </p:sp>
      <p:sp>
        <p:nvSpPr>
          <p:cNvPr id="5" name="Fußzeilenplatzhalter 3"/>
          <p:cNvSpPr>
            <a:spLocks noGrp="1"/>
          </p:cNvSpPr>
          <p:nvPr>
            <p:ph type="ftr" sz="quarter" idx="15"/>
          </p:nvPr>
        </p:nvSpPr>
        <p:spPr>
          <a:xfrm>
            <a:off x="2457450" y="6356352"/>
            <a:ext cx="4229100" cy="365125"/>
          </a:xfrm>
        </p:spPr>
        <p:txBody>
          <a:bodyPr/>
          <a:lstStyle>
            <a:lvl1pPr>
              <a:defRPr/>
            </a:lvl1pPr>
          </a:lstStyle>
          <a:p>
            <a:pPr>
              <a:defRPr/>
            </a:pPr>
            <a:endParaRPr lang="de-DE"/>
          </a:p>
        </p:txBody>
      </p:sp>
      <p:sp>
        <p:nvSpPr>
          <p:cNvPr id="6" name="Foliennummernplatzhalter 4"/>
          <p:cNvSpPr>
            <a:spLocks noGrp="1"/>
          </p:cNvSpPr>
          <p:nvPr>
            <p:ph type="sldNum" sz="quarter" idx="16"/>
          </p:nvPr>
        </p:nvSpPr>
        <p:spPr>
          <a:xfrm>
            <a:off x="6686550" y="6356352"/>
            <a:ext cx="2133600" cy="365125"/>
          </a:xfrm>
          <a:prstGeom prst="rect">
            <a:avLst/>
          </a:prstGeom>
        </p:spPr>
        <p:txBody>
          <a:bodyPr/>
          <a:lstStyle>
            <a:lvl1pPr>
              <a:defRPr/>
            </a:lvl1pPr>
          </a:lstStyle>
          <a:p>
            <a:fld id="{49C69D61-88F9-4872-B564-EC06FD0E568C}" type="slidenum">
              <a:rPr lang="de-DE" altLang="en-US"/>
              <a:pPr/>
              <a:t>‹#›</a:t>
            </a:fld>
            <a:endParaRPr lang="de-DE" altLang="en-US"/>
          </a:p>
        </p:txBody>
      </p:sp>
    </p:spTree>
    <p:extLst>
      <p:ext uri="{BB962C8B-B14F-4D97-AF65-F5344CB8AC3E}">
        <p14:creationId xmlns:p14="http://schemas.microsoft.com/office/powerpoint/2010/main" val="89414533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fld id="{586B1D69-C815-470E-9926-37A6F842506B}" type="datetimeFigureOut">
              <a:rPr lang="fr-FR" altLang="en-US"/>
              <a:pPr/>
              <a:t>23/10/2017</a:t>
            </a:fld>
            <a:endParaRPr lang="fr-CA" altLang="en-US"/>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fld id="{9F4EDFFC-D610-411D-8877-B3FED8C63A9E}" type="slidenum">
              <a:rPr lang="fr-CA" altLang="en-US"/>
              <a:pPr/>
              <a:t>‹#›</a:t>
            </a:fld>
            <a:endParaRPr lang="fr-CA" altLang="en-US"/>
          </a:p>
        </p:txBody>
      </p:sp>
    </p:spTree>
    <p:extLst>
      <p:ext uri="{BB962C8B-B14F-4D97-AF65-F5344CB8AC3E}">
        <p14:creationId xmlns:p14="http://schemas.microsoft.com/office/powerpoint/2010/main" val="207529351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1CBC803D-3483-44C6-B595-45355EE97AF5}"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6749E5B0-3EB4-429C-95BC-5244C0396CC9}" type="slidenum">
              <a:rPr lang="fr-CA" altLang="en-US"/>
              <a:pPr/>
              <a:t>‹#›</a:t>
            </a:fld>
            <a:endParaRPr lang="fr-CA" altLang="en-US"/>
          </a:p>
        </p:txBody>
      </p:sp>
    </p:spTree>
    <p:extLst>
      <p:ext uri="{BB962C8B-B14F-4D97-AF65-F5344CB8AC3E}">
        <p14:creationId xmlns:p14="http://schemas.microsoft.com/office/powerpoint/2010/main" val="344082702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fld id="{AC453F68-3F66-4F76-8A34-D34EBB9D9D38}" type="datetimeFigureOut">
              <a:rPr lang="fr-FR" altLang="en-US"/>
              <a:pPr/>
              <a:t>23/10/2017</a:t>
            </a:fld>
            <a:endParaRPr lang="fr-CA" altLang="en-US"/>
          </a:p>
        </p:txBody>
      </p:sp>
      <p:sp>
        <p:nvSpPr>
          <p:cNvPr id="7" name="Footer Placeholder 4"/>
          <p:cNvSpPr>
            <a:spLocks noGrp="1"/>
          </p:cNvSpPr>
          <p:nvPr>
            <p:ph type="ftr" sz="quarter" idx="11"/>
          </p:nvPr>
        </p:nvSpPr>
        <p:spPr/>
        <p:txBody>
          <a:bodyPr/>
          <a:lstStyle>
            <a:lvl1pPr>
              <a:defRPr/>
            </a:lvl1pPr>
          </a:lstStyle>
          <a:p>
            <a:pPr>
              <a:defRPr/>
            </a:pPr>
            <a:endParaRPr lang="fr-CA"/>
          </a:p>
        </p:txBody>
      </p:sp>
      <p:sp>
        <p:nvSpPr>
          <p:cNvPr id="8" name="Slide Number Placeholder 5"/>
          <p:cNvSpPr>
            <a:spLocks noGrp="1"/>
          </p:cNvSpPr>
          <p:nvPr>
            <p:ph type="sldNum" sz="quarter" idx="12"/>
          </p:nvPr>
        </p:nvSpPr>
        <p:spPr/>
        <p:txBody>
          <a:bodyPr/>
          <a:lstStyle>
            <a:lvl1pPr>
              <a:defRPr/>
            </a:lvl1pPr>
          </a:lstStyle>
          <a:p>
            <a:fld id="{8E73F615-293A-4CBE-B9C7-09BCA0060360}" type="slidenum">
              <a:rPr lang="fr-CA" altLang="en-US"/>
              <a:pPr/>
              <a:t>‹#›</a:t>
            </a:fld>
            <a:endParaRPr lang="fr-CA" altLang="en-US"/>
          </a:p>
        </p:txBody>
      </p:sp>
    </p:spTree>
    <p:extLst>
      <p:ext uri="{BB962C8B-B14F-4D97-AF65-F5344CB8AC3E}">
        <p14:creationId xmlns:p14="http://schemas.microsoft.com/office/powerpoint/2010/main" val="17195959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fld id="{D7E3CE87-404D-4D9B-8EAA-0EA2D7BC9E15}" type="datetimeFigureOut">
              <a:rPr lang="fr-FR" altLang="en-US"/>
              <a:pPr/>
              <a:t>23/10/2017</a:t>
            </a:fld>
            <a:endParaRPr lang="fr-CA" altLang="en-US"/>
          </a:p>
        </p:txBody>
      </p:sp>
      <p:sp>
        <p:nvSpPr>
          <p:cNvPr id="6" name="Footer Placeholder 4"/>
          <p:cNvSpPr>
            <a:spLocks noGrp="1"/>
          </p:cNvSpPr>
          <p:nvPr>
            <p:ph type="ftr" sz="quarter" idx="11"/>
          </p:nvPr>
        </p:nvSpPr>
        <p:spPr/>
        <p:txBody>
          <a:bodyPr/>
          <a:lstStyle>
            <a:lvl1pPr>
              <a:defRPr/>
            </a:lvl1pPr>
          </a:lstStyle>
          <a:p>
            <a:pPr>
              <a:defRPr/>
            </a:pPr>
            <a:endParaRPr lang="fr-CA"/>
          </a:p>
        </p:txBody>
      </p:sp>
      <p:sp>
        <p:nvSpPr>
          <p:cNvPr id="7" name="Slide Number Placeholder 5"/>
          <p:cNvSpPr>
            <a:spLocks noGrp="1"/>
          </p:cNvSpPr>
          <p:nvPr>
            <p:ph type="sldNum" sz="quarter" idx="12"/>
          </p:nvPr>
        </p:nvSpPr>
        <p:spPr>
          <a:ln/>
        </p:spPr>
        <p:txBody>
          <a:bodyPr/>
          <a:lstStyle>
            <a:lvl1pPr>
              <a:defRPr/>
            </a:lvl1pPr>
          </a:lstStyle>
          <a:p>
            <a:fld id="{2B313004-1070-4965-90E0-4FE48CC4F882}" type="slidenum">
              <a:rPr lang="fr-CA" altLang="en-US"/>
              <a:pPr/>
              <a:t>‹#›</a:t>
            </a:fld>
            <a:endParaRPr lang="fr-CA" altLang="en-US"/>
          </a:p>
        </p:txBody>
      </p:sp>
    </p:spTree>
    <p:extLst>
      <p:ext uri="{BB962C8B-B14F-4D97-AF65-F5344CB8AC3E}">
        <p14:creationId xmlns:p14="http://schemas.microsoft.com/office/powerpoint/2010/main" val="154266225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fld id="{ABF6FF44-3BDB-464F-96D9-B70F75F0DD51}" type="datetimeFigureOut">
              <a:rPr lang="fr-FR" altLang="en-US"/>
              <a:pPr/>
              <a:t>23/10/2017</a:t>
            </a:fld>
            <a:endParaRPr lang="fr-CA" altLang="en-US"/>
          </a:p>
        </p:txBody>
      </p:sp>
      <p:sp>
        <p:nvSpPr>
          <p:cNvPr id="8" name="Footer Placeholder 4"/>
          <p:cNvSpPr>
            <a:spLocks noGrp="1"/>
          </p:cNvSpPr>
          <p:nvPr>
            <p:ph type="ftr" sz="quarter" idx="11"/>
          </p:nvPr>
        </p:nvSpPr>
        <p:spPr/>
        <p:txBody>
          <a:bodyPr/>
          <a:lstStyle>
            <a:lvl1pPr>
              <a:defRPr/>
            </a:lvl1pPr>
          </a:lstStyle>
          <a:p>
            <a:pPr>
              <a:defRPr/>
            </a:pPr>
            <a:endParaRPr lang="fr-CA"/>
          </a:p>
        </p:txBody>
      </p:sp>
      <p:sp>
        <p:nvSpPr>
          <p:cNvPr id="9" name="Slide Number Placeholder 5"/>
          <p:cNvSpPr>
            <a:spLocks noGrp="1"/>
          </p:cNvSpPr>
          <p:nvPr>
            <p:ph type="sldNum" sz="quarter" idx="12"/>
          </p:nvPr>
        </p:nvSpPr>
        <p:spPr>
          <a:ln/>
        </p:spPr>
        <p:txBody>
          <a:bodyPr/>
          <a:lstStyle>
            <a:lvl1pPr>
              <a:defRPr/>
            </a:lvl1pPr>
          </a:lstStyle>
          <a:p>
            <a:fld id="{0C759FCC-34D9-4020-8F07-72D76ECDCE65}" type="slidenum">
              <a:rPr lang="fr-CA" altLang="en-US"/>
              <a:pPr/>
              <a:t>‹#›</a:t>
            </a:fld>
            <a:endParaRPr lang="fr-CA" altLang="en-US"/>
          </a:p>
        </p:txBody>
      </p:sp>
    </p:spTree>
    <p:extLst>
      <p:ext uri="{BB962C8B-B14F-4D97-AF65-F5344CB8AC3E}">
        <p14:creationId xmlns:p14="http://schemas.microsoft.com/office/powerpoint/2010/main" val="281597578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48B39979-7EED-45C0-A725-121BE689E30F}" type="datetimeFigureOut">
              <a:rPr lang="fr-FR" altLang="en-US"/>
              <a:pPr/>
              <a:t>23/10/2017</a:t>
            </a:fld>
            <a:endParaRPr lang="fr-CA" altLang="en-US"/>
          </a:p>
        </p:txBody>
      </p:sp>
      <p:sp>
        <p:nvSpPr>
          <p:cNvPr id="4" name="Footer Placeholder 4"/>
          <p:cNvSpPr>
            <a:spLocks noGrp="1"/>
          </p:cNvSpPr>
          <p:nvPr>
            <p:ph type="ftr" sz="quarter" idx="11"/>
          </p:nvPr>
        </p:nvSpPr>
        <p:spPr/>
        <p:txBody>
          <a:bodyPr/>
          <a:lstStyle>
            <a:lvl1pPr>
              <a:defRPr/>
            </a:lvl1pPr>
          </a:lstStyle>
          <a:p>
            <a:pPr>
              <a:defRPr/>
            </a:pPr>
            <a:endParaRPr lang="fr-CA"/>
          </a:p>
        </p:txBody>
      </p:sp>
      <p:sp>
        <p:nvSpPr>
          <p:cNvPr id="5" name="Slide Number Placeholder 5"/>
          <p:cNvSpPr>
            <a:spLocks noGrp="1"/>
          </p:cNvSpPr>
          <p:nvPr>
            <p:ph type="sldNum" sz="quarter" idx="12"/>
          </p:nvPr>
        </p:nvSpPr>
        <p:spPr>
          <a:ln/>
        </p:spPr>
        <p:txBody>
          <a:bodyPr/>
          <a:lstStyle>
            <a:lvl1pPr>
              <a:defRPr/>
            </a:lvl1pPr>
          </a:lstStyle>
          <a:p>
            <a:fld id="{A61E5285-8904-4BD9-9156-0C06406E52FE}" type="slidenum">
              <a:rPr lang="fr-CA" altLang="en-US"/>
              <a:pPr/>
              <a:t>‹#›</a:t>
            </a:fld>
            <a:endParaRPr lang="fr-CA" altLang="en-US"/>
          </a:p>
        </p:txBody>
      </p:sp>
    </p:spTree>
    <p:extLst>
      <p:ext uri="{BB962C8B-B14F-4D97-AF65-F5344CB8AC3E}">
        <p14:creationId xmlns:p14="http://schemas.microsoft.com/office/powerpoint/2010/main" val="280358712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3BF2D581-D640-435A-A5EB-23E44C5996AB}" type="datetimeFigureOut">
              <a:rPr lang="fr-FR" altLang="en-US"/>
              <a:pPr/>
              <a:t>23/10/2017</a:t>
            </a:fld>
            <a:endParaRPr lang="fr-CA" altLang="en-US"/>
          </a:p>
        </p:txBody>
      </p:sp>
      <p:sp>
        <p:nvSpPr>
          <p:cNvPr id="3" name="Footer Placeholder 4"/>
          <p:cNvSpPr>
            <a:spLocks noGrp="1"/>
          </p:cNvSpPr>
          <p:nvPr>
            <p:ph type="ftr" sz="quarter" idx="11"/>
          </p:nvPr>
        </p:nvSpPr>
        <p:spPr/>
        <p:txBody>
          <a:bodyPr/>
          <a:lstStyle>
            <a:lvl1pPr>
              <a:defRPr/>
            </a:lvl1pPr>
          </a:lstStyle>
          <a:p>
            <a:pPr>
              <a:defRPr/>
            </a:pPr>
            <a:endParaRPr lang="fr-CA"/>
          </a:p>
        </p:txBody>
      </p:sp>
      <p:sp>
        <p:nvSpPr>
          <p:cNvPr id="4" name="Slide Number Placeholder 5"/>
          <p:cNvSpPr>
            <a:spLocks noGrp="1"/>
          </p:cNvSpPr>
          <p:nvPr>
            <p:ph type="sldNum" sz="quarter" idx="12"/>
          </p:nvPr>
        </p:nvSpPr>
        <p:spPr>
          <a:ln/>
        </p:spPr>
        <p:txBody>
          <a:bodyPr/>
          <a:lstStyle>
            <a:lvl1pPr>
              <a:defRPr/>
            </a:lvl1pPr>
          </a:lstStyle>
          <a:p>
            <a:fld id="{6CAF6466-5116-43C6-AD74-499471486B99}" type="slidenum">
              <a:rPr lang="fr-CA" altLang="en-US"/>
              <a:pPr/>
              <a:t>‹#›</a:t>
            </a:fld>
            <a:endParaRPr lang="fr-CA" altLang="en-US"/>
          </a:p>
        </p:txBody>
      </p:sp>
    </p:spTree>
    <p:extLst>
      <p:ext uri="{BB962C8B-B14F-4D97-AF65-F5344CB8AC3E}">
        <p14:creationId xmlns:p14="http://schemas.microsoft.com/office/powerpoint/2010/main" val="170847377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fld id="{8EFFAB01-2091-4664-8A64-876584BFD7B9}" type="datetimeFigureOut">
              <a:rPr lang="fr-FR" altLang="en-US"/>
              <a:pPr/>
              <a:t>23/10/2017</a:t>
            </a:fld>
            <a:endParaRPr lang="fr-CA" altLang="en-US"/>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fr-CA"/>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D39CA586-55F0-41E2-B52A-8827F9B9D31D}" type="slidenum">
              <a:rPr lang="fr-CA" altLang="en-US"/>
              <a:pPr/>
              <a:t>‹#›</a:t>
            </a:fld>
            <a:endParaRPr lang="fr-CA" altLang="en-US"/>
          </a:p>
        </p:txBody>
      </p:sp>
    </p:spTree>
    <p:extLst>
      <p:ext uri="{BB962C8B-B14F-4D97-AF65-F5344CB8AC3E}">
        <p14:creationId xmlns:p14="http://schemas.microsoft.com/office/powerpoint/2010/main" val="74519756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fld id="{B1A56B78-8F90-4E5B-A751-47EE71FB4E60}" type="datetimeFigureOut">
              <a:rPr lang="fr-FR" altLang="en-US"/>
              <a:pPr/>
              <a:t>23/10/2017</a:t>
            </a:fld>
            <a:endParaRPr lang="fr-CA" altLang="en-US"/>
          </a:p>
        </p:txBody>
      </p:sp>
      <p:sp>
        <p:nvSpPr>
          <p:cNvPr id="8" name="Footer Placeholder 5"/>
          <p:cNvSpPr>
            <a:spLocks noGrp="1"/>
          </p:cNvSpPr>
          <p:nvPr>
            <p:ph type="ftr" sz="quarter" idx="16"/>
          </p:nvPr>
        </p:nvSpPr>
        <p:spPr/>
        <p:txBody>
          <a:bodyPr/>
          <a:lstStyle>
            <a:lvl1pPr>
              <a:defRPr/>
            </a:lvl1pPr>
          </a:lstStyle>
          <a:p>
            <a:pPr>
              <a:defRPr/>
            </a:pPr>
            <a:endParaRPr lang="fr-CA"/>
          </a:p>
        </p:txBody>
      </p:sp>
      <p:sp>
        <p:nvSpPr>
          <p:cNvPr id="9" name="Slide Number Placeholder 6"/>
          <p:cNvSpPr>
            <a:spLocks noGrp="1"/>
          </p:cNvSpPr>
          <p:nvPr>
            <p:ph type="sldNum" sz="quarter" idx="17"/>
          </p:nvPr>
        </p:nvSpPr>
        <p:spPr/>
        <p:txBody>
          <a:bodyPr/>
          <a:lstStyle>
            <a:lvl1pPr>
              <a:defRPr/>
            </a:lvl1pPr>
          </a:lstStyle>
          <a:p>
            <a:fld id="{F755AAD6-6FB3-416A-8FF9-3B47EB62B3E6}" type="slidenum">
              <a:rPr lang="fr-CA" altLang="en-US"/>
              <a:pPr/>
              <a:t>‹#›</a:t>
            </a:fld>
            <a:endParaRPr lang="fr-CA" altLang="en-US"/>
          </a:p>
        </p:txBody>
      </p:sp>
    </p:spTree>
    <p:extLst>
      <p:ext uri="{BB962C8B-B14F-4D97-AF65-F5344CB8AC3E}">
        <p14:creationId xmlns:p14="http://schemas.microsoft.com/office/powerpoint/2010/main" val="420827806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D66F7E8-0B16-4BEC-95B6-D448F3C4CE12}"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88799C45-221B-4493-8560-BD6D5BCC0248}" type="slidenum">
              <a:rPr lang="fr-CA" altLang="en-US"/>
              <a:pPr/>
              <a:t>‹#›</a:t>
            </a:fld>
            <a:endParaRPr lang="fr-CA" altLang="en-US"/>
          </a:p>
        </p:txBody>
      </p:sp>
    </p:spTree>
    <p:extLst>
      <p:ext uri="{BB962C8B-B14F-4D97-AF65-F5344CB8AC3E}">
        <p14:creationId xmlns:p14="http://schemas.microsoft.com/office/powerpoint/2010/main" val="270288465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6746A36-5515-4CF3-861A-6E5EC93EDF2C}" type="datetimeFigureOut">
              <a:rPr lang="fr-FR" altLang="en-US"/>
              <a:pPr/>
              <a:t>23/10/2017</a:t>
            </a:fld>
            <a:endParaRPr lang="fr-CA" altLang="en-US"/>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a:ln/>
        </p:spPr>
        <p:txBody>
          <a:bodyPr/>
          <a:lstStyle>
            <a:lvl1pPr>
              <a:defRPr/>
            </a:lvl1pPr>
          </a:lstStyle>
          <a:p>
            <a:fld id="{FBD8DE08-5365-46EE-9DEF-BE3B0C06B2F1}" type="slidenum">
              <a:rPr lang="fr-CA" altLang="en-US"/>
              <a:pPr/>
              <a:t>‹#›</a:t>
            </a:fld>
            <a:endParaRPr lang="fr-CA" altLang="en-US"/>
          </a:p>
        </p:txBody>
      </p:sp>
    </p:spTree>
    <p:extLst>
      <p:ext uri="{BB962C8B-B14F-4D97-AF65-F5344CB8AC3E}">
        <p14:creationId xmlns:p14="http://schemas.microsoft.com/office/powerpoint/2010/main" val="373847123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1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3850" y="238539"/>
            <a:ext cx="8497092" cy="616455"/>
          </a:xfrm>
          <a:prstGeom prst="rect">
            <a:avLst/>
          </a:prstGeom>
        </p:spPr>
        <p:txBody>
          <a:bodyPr anchorCtr="0"/>
          <a:lstStyle>
            <a:lvl1pPr>
              <a:lnSpc>
                <a:spcPct val="100000"/>
              </a:lnSpc>
              <a:defRPr/>
            </a:lvl1pPr>
          </a:lstStyle>
          <a:p>
            <a:r>
              <a:rPr lang="de-DE" dirty="0"/>
              <a:t>Titelmasterformat durch Klicken bearbeiten</a:t>
            </a:r>
          </a:p>
        </p:txBody>
      </p:sp>
      <p:sp>
        <p:nvSpPr>
          <p:cNvPr id="9" name="Textplatzhalter 7"/>
          <p:cNvSpPr>
            <a:spLocks noGrp="1"/>
          </p:cNvSpPr>
          <p:nvPr>
            <p:ph type="body" sz="quarter" idx="13"/>
          </p:nvPr>
        </p:nvSpPr>
        <p:spPr>
          <a:xfrm>
            <a:off x="323850" y="854994"/>
            <a:ext cx="8496300" cy="336244"/>
          </a:xfrm>
          <a:prstGeom prst="rect">
            <a:avLst/>
          </a:prstGeom>
        </p:spPr>
        <p:txBody>
          <a:bodyPr lIns="0" tIns="0" rIns="0" bIns="0">
            <a:normAutofit/>
          </a:bodyPr>
          <a:lstStyle>
            <a:lvl1pPr>
              <a:buNone/>
              <a:defRPr sz="2000"/>
            </a:lvl1pPr>
          </a:lstStyle>
          <a:p>
            <a:pPr lvl="0"/>
            <a:r>
              <a:rPr lang="de-DE" dirty="0"/>
              <a:t>Textmasterformate durch Klicken bearbeiten</a:t>
            </a:r>
          </a:p>
        </p:txBody>
      </p:sp>
      <p:sp>
        <p:nvSpPr>
          <p:cNvPr id="4" name="Datumsplatzhalter 2"/>
          <p:cNvSpPr>
            <a:spLocks noGrp="1"/>
          </p:cNvSpPr>
          <p:nvPr>
            <p:ph type="dt" sz="half" idx="14"/>
          </p:nvPr>
        </p:nvSpPr>
        <p:spPr>
          <a:xfrm>
            <a:off x="323850" y="6356350"/>
            <a:ext cx="2133600" cy="365125"/>
          </a:xfrm>
        </p:spPr>
        <p:txBody>
          <a:bodyPr/>
          <a:lstStyle>
            <a:lvl1pPr>
              <a:defRPr/>
            </a:lvl1pPr>
          </a:lstStyle>
          <a:p>
            <a:fld id="{2694D19E-2651-425A-8260-F3612F136FEA}" type="datetimeFigureOut">
              <a:rPr lang="de-DE" altLang="en-US"/>
              <a:pPr/>
              <a:t>23.10.2017</a:t>
            </a:fld>
            <a:endParaRPr lang="de-DE" altLang="en-US"/>
          </a:p>
        </p:txBody>
      </p:sp>
      <p:sp>
        <p:nvSpPr>
          <p:cNvPr id="5" name="Fußzeilenplatzhalter 3"/>
          <p:cNvSpPr>
            <a:spLocks noGrp="1"/>
          </p:cNvSpPr>
          <p:nvPr>
            <p:ph type="ftr" sz="quarter" idx="15"/>
          </p:nvPr>
        </p:nvSpPr>
        <p:spPr>
          <a:xfrm>
            <a:off x="2457450" y="6356350"/>
            <a:ext cx="4229100" cy="365125"/>
          </a:xfrm>
        </p:spPr>
        <p:txBody>
          <a:bodyPr/>
          <a:lstStyle>
            <a:lvl1pPr>
              <a:defRPr/>
            </a:lvl1pPr>
          </a:lstStyle>
          <a:p>
            <a:pPr>
              <a:defRPr/>
            </a:pPr>
            <a:endParaRPr lang="de-DE"/>
          </a:p>
        </p:txBody>
      </p:sp>
      <p:sp>
        <p:nvSpPr>
          <p:cNvPr id="6" name="Foliennummernplatzhalter 4"/>
          <p:cNvSpPr>
            <a:spLocks noGrp="1"/>
          </p:cNvSpPr>
          <p:nvPr>
            <p:ph type="sldNum" sz="quarter" idx="16"/>
          </p:nvPr>
        </p:nvSpPr>
        <p:spPr>
          <a:xfrm>
            <a:off x="6686550" y="6356350"/>
            <a:ext cx="2133600" cy="365125"/>
          </a:xfrm>
          <a:prstGeom prst="rect">
            <a:avLst/>
          </a:prstGeom>
        </p:spPr>
        <p:txBody>
          <a:bodyPr/>
          <a:lstStyle>
            <a:lvl1pPr>
              <a:defRPr/>
            </a:lvl1pPr>
          </a:lstStyle>
          <a:p>
            <a:fld id="{49C69D61-88F9-4872-B564-EC06FD0E568C}" type="slidenum">
              <a:rPr lang="de-DE" altLang="en-US"/>
              <a:pPr/>
              <a:t>‹#›</a:t>
            </a:fld>
            <a:endParaRPr lang="de-DE" altLang="en-US"/>
          </a:p>
        </p:txBody>
      </p:sp>
    </p:spTree>
    <p:extLst>
      <p:ext uri="{BB962C8B-B14F-4D97-AF65-F5344CB8AC3E}">
        <p14:creationId xmlns:p14="http://schemas.microsoft.com/office/powerpoint/2010/main" val="319215108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4.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9.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image" Target="../media/image4.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0.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4.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1.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2.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3.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theme" Target="../theme/theme1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theme" Target="../theme/theme15.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fld id="{563A6CA2-A27C-44E6-8080-4BD15558E325}" type="datetimeFigureOut">
              <a:rPr lang="fr-FR" altLang="en-US"/>
              <a:pPr/>
              <a:t>23/10/2017</a:t>
            </a:fld>
            <a:endParaRPr lang="fr-CA" altLang="en-US"/>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eaLnBrk="1" hangingPunct="1">
              <a:defRPr sz="1000" cap="all" spc="200" baseline="0">
                <a:solidFill>
                  <a:srgbClr val="FFFFFF"/>
                </a:solidFill>
                <a:latin typeface="Arial" charset="0"/>
                <a:ea typeface="+mn-ea"/>
                <a:cs typeface="+mn-cs"/>
              </a:defRPr>
            </a:lvl1pPr>
          </a:lstStyle>
          <a:p>
            <a:pPr>
              <a:defRPr/>
            </a:pPr>
            <a:endParaRPr lang="fr-CA"/>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wrap="square" lIns="9144" tIns="9144" rIns="9144" bIns="9144" numCol="1" anchor="ctr" anchorCtr="0" compatLnSpc="1">
            <a:prstTxWarp prst="textNoShape">
              <a:avLst/>
            </a:prstTxWarp>
            <a:normAutofit/>
          </a:bodyPr>
          <a:lstStyle>
            <a:lvl1pPr algn="ctr" eaLnBrk="1" hangingPunct="1">
              <a:defRPr sz="1600">
                <a:solidFill>
                  <a:srgbClr val="FFFFFF"/>
                </a:solidFill>
              </a:defRPr>
            </a:lvl1pPr>
          </a:lstStyle>
          <a:p>
            <a:fld id="{AA420393-3210-47BC-A0C8-0860DA82EED1}" type="slidenum">
              <a:rPr lang="fr-CA" altLang="en-US"/>
              <a:pPr/>
              <a:t>‹#›</a:t>
            </a:fld>
            <a:endParaRPr lang="fr-CA" altLang="en-US"/>
          </a:p>
        </p:txBody>
      </p:sp>
    </p:spTree>
  </p:cSld>
  <p:clrMap bg1="lt1" tx1="dk1" bg2="lt2" tx2="dk2" accent1="accent1" accent2="accent2" accent3="accent3" accent4="accent4" accent5="accent5" accent6="accent6" hlink="hlink" folHlink="folHlink"/>
  <p:sldLayoutIdLst>
    <p:sldLayoutId id="2147484137" r:id="rId1"/>
    <p:sldLayoutId id="2147484130" r:id="rId2"/>
    <p:sldLayoutId id="2147484138" r:id="rId3"/>
    <p:sldLayoutId id="2147484131" r:id="rId4"/>
    <p:sldLayoutId id="2147484132" r:id="rId5"/>
    <p:sldLayoutId id="2147484133" r:id="rId6"/>
    <p:sldLayoutId id="2147484134" r:id="rId7"/>
    <p:sldLayoutId id="2147484139" r:id="rId8"/>
    <p:sldLayoutId id="2147484140" r:id="rId9"/>
    <p:sldLayoutId id="2147484135" r:id="rId10"/>
    <p:sldLayoutId id="2147484136" r:id="rId11"/>
  </p:sldLayoutIdLst>
  <p:txStyles>
    <p:titleStyle>
      <a:lvl1pPr algn="l" rtl="0" eaLnBrk="0" fontAlgn="base" hangingPunct="0">
        <a:spcBef>
          <a:spcPct val="0"/>
        </a:spcBef>
        <a:spcAft>
          <a:spcPct val="0"/>
        </a:spcAft>
        <a:defRPr sz="2800" kern="1200" cap="all">
          <a:solidFill>
            <a:schemeClr val="tx1"/>
          </a:solidFill>
          <a:latin typeface="+mj-lt"/>
          <a:ea typeface="MS PGothic" panose="020B0600070205080204" pitchFamily="34" charset="-128"/>
          <a:cs typeface="+mj-cs"/>
        </a:defRPr>
      </a:lvl1pPr>
      <a:lvl2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2pPr>
      <a:lvl3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3pPr>
      <a:lvl4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4pPr>
      <a:lvl5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panose="020B0604020202020204" pitchFamily="34" charset="0"/>
        <a:buChar char="•"/>
        <a:defRPr sz="1600" b="1" kern="1200">
          <a:solidFill>
            <a:schemeClr val="tx1"/>
          </a:solidFill>
          <a:latin typeface="+mn-lt"/>
          <a:ea typeface="MS PGothic" panose="020B0600070205080204" pitchFamily="34" charset="-128"/>
          <a:cs typeface="+mn-cs"/>
        </a:defRPr>
      </a:lvl1pPr>
      <a:lvl2pPr marL="173038" indent="-173038"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2pPr>
      <a:lvl3pPr marL="401638" indent="-163513"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3pPr>
      <a:lvl4pPr marL="630238" indent="-163513"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4pPr>
      <a:lvl5pPr marL="858838" indent="-173038"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944AA889-C1C7-4E1B-9846-9887FF71B201}" type="datetimeFigureOut">
              <a:rPr lang="en-MY" smtClean="0">
                <a:solidFill>
                  <a:prstClr val="black">
                    <a:tint val="75000"/>
                  </a:prstClr>
                </a:solidFill>
                <a:latin typeface="Calibri" panose="020F0502020204030204"/>
                <a:ea typeface="+mn-ea"/>
              </a:rPr>
              <a:pPr eaLnBrk="1" fontAlgn="auto" hangingPunct="1">
                <a:spcBef>
                  <a:spcPts val="0"/>
                </a:spcBef>
                <a:spcAft>
                  <a:spcPts val="0"/>
                </a:spcAft>
              </a:pPr>
              <a:t>23/10/2017</a:t>
            </a:fld>
            <a:endParaRPr lang="en-MY">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MY">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C0D5465C-2B45-4D92-8887-F185137F00CD}" type="slidenum">
              <a:rPr lang="en-MY" smtClean="0">
                <a:solidFill>
                  <a:prstClr val="black">
                    <a:tint val="75000"/>
                  </a:prstClr>
                </a:solidFill>
                <a:latin typeface="Calibri" panose="020F0502020204030204"/>
                <a:ea typeface="+mn-ea"/>
              </a:rPr>
              <a:pPr eaLnBrk="1" fontAlgn="auto" hangingPunct="1">
                <a:spcBef>
                  <a:spcPts val="0"/>
                </a:spcBef>
                <a:spcAft>
                  <a:spcPts val="0"/>
                </a:spcAft>
              </a:pPr>
              <a:t>‹#›</a:t>
            </a:fld>
            <a:endParaRPr lang="en-MY">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2833479525"/>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944AA889-C1C7-4E1B-9846-9887FF71B201}" type="datetimeFigureOut">
              <a:rPr lang="en-MY" smtClean="0">
                <a:solidFill>
                  <a:prstClr val="black">
                    <a:tint val="75000"/>
                  </a:prstClr>
                </a:solidFill>
                <a:latin typeface="Calibri" panose="020F0502020204030204"/>
                <a:ea typeface="+mn-ea"/>
              </a:rPr>
              <a:pPr eaLnBrk="1" fontAlgn="auto" hangingPunct="1">
                <a:spcBef>
                  <a:spcPts val="0"/>
                </a:spcBef>
                <a:spcAft>
                  <a:spcPts val="0"/>
                </a:spcAft>
              </a:pPr>
              <a:t>23/10/2017</a:t>
            </a:fld>
            <a:endParaRPr lang="en-MY">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MY">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C0D5465C-2B45-4D92-8887-F185137F00CD}" type="slidenum">
              <a:rPr lang="en-MY" smtClean="0">
                <a:solidFill>
                  <a:prstClr val="black">
                    <a:tint val="75000"/>
                  </a:prstClr>
                </a:solidFill>
                <a:latin typeface="Calibri" panose="020F0502020204030204"/>
                <a:ea typeface="+mn-ea"/>
              </a:rPr>
              <a:pPr eaLnBrk="1" fontAlgn="auto" hangingPunct="1">
                <a:spcBef>
                  <a:spcPts val="0"/>
                </a:spcBef>
                <a:spcAft>
                  <a:spcPts val="0"/>
                </a:spcAft>
              </a:pPr>
              <a:t>‹#›</a:t>
            </a:fld>
            <a:endParaRPr lang="en-MY">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1131915149"/>
      </p:ext>
    </p:extLst>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944AA889-C1C7-4E1B-9846-9887FF71B201}" type="datetimeFigureOut">
              <a:rPr lang="en-MY" smtClean="0">
                <a:solidFill>
                  <a:prstClr val="black">
                    <a:tint val="75000"/>
                  </a:prstClr>
                </a:solidFill>
                <a:latin typeface="Calibri" panose="020F0502020204030204"/>
                <a:ea typeface="+mn-ea"/>
              </a:rPr>
              <a:pPr eaLnBrk="1" fontAlgn="auto" hangingPunct="1">
                <a:spcBef>
                  <a:spcPts val="0"/>
                </a:spcBef>
                <a:spcAft>
                  <a:spcPts val="0"/>
                </a:spcAft>
              </a:pPr>
              <a:t>23/10/2017</a:t>
            </a:fld>
            <a:endParaRPr lang="en-MY">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MY">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C0D5465C-2B45-4D92-8887-F185137F00CD}" type="slidenum">
              <a:rPr lang="en-MY" smtClean="0">
                <a:solidFill>
                  <a:prstClr val="black">
                    <a:tint val="75000"/>
                  </a:prstClr>
                </a:solidFill>
                <a:latin typeface="Calibri" panose="020F0502020204030204"/>
                <a:ea typeface="+mn-ea"/>
              </a:rPr>
              <a:pPr eaLnBrk="1" fontAlgn="auto" hangingPunct="1">
                <a:spcBef>
                  <a:spcPts val="0"/>
                </a:spcBef>
                <a:spcAft>
                  <a:spcPts val="0"/>
                </a:spcAft>
              </a:pPr>
              <a:t>‹#›</a:t>
            </a:fld>
            <a:endParaRPr lang="en-MY">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3942610150"/>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944AA889-C1C7-4E1B-9846-9887FF71B201}" type="datetimeFigureOut">
              <a:rPr lang="en-MY" smtClean="0">
                <a:solidFill>
                  <a:prstClr val="black">
                    <a:tint val="75000"/>
                  </a:prstClr>
                </a:solidFill>
                <a:latin typeface="Calibri" panose="020F0502020204030204"/>
                <a:ea typeface="+mn-ea"/>
              </a:rPr>
              <a:pPr eaLnBrk="1" fontAlgn="auto" hangingPunct="1">
                <a:spcBef>
                  <a:spcPts val="0"/>
                </a:spcBef>
                <a:spcAft>
                  <a:spcPts val="0"/>
                </a:spcAft>
              </a:pPr>
              <a:t>23/10/2017</a:t>
            </a:fld>
            <a:endParaRPr lang="en-MY">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MY">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C0D5465C-2B45-4D92-8887-F185137F00CD}" type="slidenum">
              <a:rPr lang="en-MY" smtClean="0">
                <a:solidFill>
                  <a:prstClr val="black">
                    <a:tint val="75000"/>
                  </a:prstClr>
                </a:solidFill>
                <a:latin typeface="Calibri" panose="020F0502020204030204"/>
                <a:ea typeface="+mn-ea"/>
              </a:rPr>
              <a:pPr eaLnBrk="1" fontAlgn="auto" hangingPunct="1">
                <a:spcBef>
                  <a:spcPts val="0"/>
                </a:spcBef>
                <a:spcAft>
                  <a:spcPts val="0"/>
                </a:spcAft>
              </a:pPr>
              <a:t>‹#›</a:t>
            </a:fld>
            <a:endParaRPr lang="en-MY">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4276942546"/>
      </p:ext>
    </p:extLst>
  </p:cSld>
  <p:clrMap bg1="lt1" tx1="dk1" bg2="lt2" tx2="dk2" accent1="accent1" accent2="accent2" accent3="accent3" accent4="accent4" accent5="accent5" accent6="accent6" hlink="hlink" folHlink="folHlink"/>
  <p:sldLayoutIdLst>
    <p:sldLayoutId id="2147484179" r:id="rId1"/>
    <p:sldLayoutId id="2147484180"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944AA889-C1C7-4E1B-9846-9887FF71B201}" type="datetimeFigureOut">
              <a:rPr lang="en-MY" smtClean="0">
                <a:solidFill>
                  <a:prstClr val="black">
                    <a:tint val="75000"/>
                  </a:prstClr>
                </a:solidFill>
                <a:latin typeface="Calibri" panose="020F0502020204030204"/>
                <a:ea typeface="+mn-ea"/>
              </a:rPr>
              <a:pPr eaLnBrk="1" fontAlgn="auto" hangingPunct="1">
                <a:spcBef>
                  <a:spcPts val="0"/>
                </a:spcBef>
                <a:spcAft>
                  <a:spcPts val="0"/>
                </a:spcAft>
              </a:pPr>
              <a:t>23/10/2017</a:t>
            </a:fld>
            <a:endParaRPr lang="en-MY">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MY">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C0D5465C-2B45-4D92-8887-F185137F00CD}" type="slidenum">
              <a:rPr lang="en-MY" smtClean="0">
                <a:solidFill>
                  <a:prstClr val="black">
                    <a:tint val="75000"/>
                  </a:prstClr>
                </a:solidFill>
                <a:latin typeface="Calibri" panose="020F0502020204030204"/>
                <a:ea typeface="+mn-ea"/>
              </a:rPr>
              <a:pPr eaLnBrk="1" fontAlgn="auto" hangingPunct="1">
                <a:spcBef>
                  <a:spcPts val="0"/>
                </a:spcBef>
                <a:spcAft>
                  <a:spcPts val="0"/>
                </a:spcAft>
              </a:pPr>
              <a:t>‹#›</a:t>
            </a:fld>
            <a:endParaRPr lang="en-MY">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403962268"/>
      </p:ext>
    </p:extLst>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944AA889-C1C7-4E1B-9846-9887FF71B201}" type="datetimeFigureOut">
              <a:rPr lang="en-MY" smtClean="0">
                <a:solidFill>
                  <a:prstClr val="black">
                    <a:tint val="75000"/>
                  </a:prstClr>
                </a:solidFill>
                <a:latin typeface="Calibri" panose="020F0502020204030204"/>
                <a:ea typeface="+mn-ea"/>
              </a:rPr>
              <a:pPr eaLnBrk="1" fontAlgn="auto" hangingPunct="1">
                <a:spcBef>
                  <a:spcPts val="0"/>
                </a:spcBef>
                <a:spcAft>
                  <a:spcPts val="0"/>
                </a:spcAft>
              </a:pPr>
              <a:t>23/10/2017</a:t>
            </a:fld>
            <a:endParaRPr lang="en-MY">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MY">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C0D5465C-2B45-4D92-8887-F185137F00CD}" type="slidenum">
              <a:rPr lang="en-MY" smtClean="0">
                <a:solidFill>
                  <a:prstClr val="black">
                    <a:tint val="75000"/>
                  </a:prstClr>
                </a:solidFill>
                <a:latin typeface="Calibri" panose="020F0502020204030204"/>
                <a:ea typeface="+mn-ea"/>
              </a:rPr>
              <a:pPr eaLnBrk="1" fontAlgn="auto" hangingPunct="1">
                <a:spcBef>
                  <a:spcPts val="0"/>
                </a:spcBef>
                <a:spcAft>
                  <a:spcPts val="0"/>
                </a:spcAft>
              </a:pPr>
              <a:t>‹#›</a:t>
            </a:fld>
            <a:endParaRPr lang="en-MY">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3857274002"/>
      </p:ext>
    </p:extLst>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 id="2147484208" r:id="rId6"/>
    <p:sldLayoutId id="2147484209" r:id="rId7"/>
    <p:sldLayoutId id="2147484210" r:id="rId8"/>
    <p:sldLayoutId id="2147484211" r:id="rId9"/>
    <p:sldLayoutId id="2147484212" r:id="rId10"/>
    <p:sldLayoutId id="214748421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4100"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a:t>Click to edit Master title style</a:t>
            </a:r>
          </a:p>
        </p:txBody>
      </p:sp>
      <p:sp>
        <p:nvSpPr>
          <p:cNvPr id="4101"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latin typeface="Times New Roman" charset="0"/>
              </a:defRPr>
            </a:lvl1pPr>
          </a:lstStyle>
          <a:p>
            <a:pPr>
              <a:spcBef>
                <a:spcPct val="20000"/>
              </a:spcBef>
              <a:buSzPct val="100000"/>
              <a:defRPr/>
            </a:pPr>
            <a:fld id="{66A3B3B8-F99F-42B8-A4DD-BA3F8027139A}" type="datetimeFigureOut">
              <a:rPr lang="en-US" b="1">
                <a:solidFill>
                  <a:srgbClr val="696464"/>
                </a:solidFill>
                <a:ea typeface="+mn-ea"/>
              </a:rPr>
              <a:pPr>
                <a:spcBef>
                  <a:spcPct val="20000"/>
                </a:spcBef>
                <a:buSzPct val="100000"/>
                <a:defRPr/>
              </a:pPr>
              <a:t>10/23/2017</a:t>
            </a:fld>
            <a:endParaRPr lang="en-US" b="1" dirty="0">
              <a:solidFill>
                <a:srgbClr val="FFFFFF"/>
              </a:solidFill>
              <a:ea typeface="+mn-ea"/>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latin typeface="Times New Roman" charset="0"/>
              </a:defRPr>
            </a:lvl1pPr>
          </a:lstStyle>
          <a:p>
            <a:pPr algn="ctr">
              <a:spcBef>
                <a:spcPct val="20000"/>
              </a:spcBef>
              <a:buSzPct val="100000"/>
              <a:defRPr/>
            </a:pPr>
            <a:endParaRPr lang="en-US" b="1">
              <a:solidFill>
                <a:srgbClr val="696464"/>
              </a:solidFill>
              <a:ea typeface="+mn-ea"/>
            </a:endParaRP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eaLnBrk="1" hangingPunct="1">
              <a:defRPr sz="1400">
                <a:solidFill>
                  <a:srgbClr val="FFFFFF"/>
                </a:solidFill>
                <a:latin typeface="Franklin Gothic Book" panose="020B0503020102020204" pitchFamily="34" charset="0"/>
              </a:defRPr>
            </a:lvl1pPr>
          </a:lstStyle>
          <a:p>
            <a:pPr algn="ctr">
              <a:spcBef>
                <a:spcPct val="20000"/>
              </a:spcBef>
              <a:buSzPct val="100000"/>
            </a:pPr>
            <a:fld id="{A408C2ED-3D46-4DE1-9C4C-D03E6B3563E1}" type="slidenum">
              <a:rPr lang="en-US" altLang="en-US" b="1" smtClean="0">
                <a:ea typeface="+mn-ea"/>
              </a:rPr>
              <a:pPr algn="ctr">
                <a:spcBef>
                  <a:spcPct val="20000"/>
                </a:spcBef>
                <a:buSzPct val="100000"/>
              </a:pPr>
              <a:t>‹#›</a:t>
            </a:fld>
            <a:endParaRPr lang="en-US" altLang="en-US" sz="1600" b="1">
              <a:solidFill>
                <a:srgbClr val="8E7C5C"/>
              </a:solidFill>
              <a:ea typeface="+mn-ea"/>
            </a:endParaRPr>
          </a:p>
        </p:txBody>
      </p:sp>
    </p:spTree>
    <p:extLst>
      <p:ext uri="{BB962C8B-B14F-4D97-AF65-F5344CB8AC3E}">
        <p14:creationId xmlns:p14="http://schemas.microsoft.com/office/powerpoint/2010/main" val="283180612"/>
      </p:ext>
    </p:extLst>
  </p:cSld>
  <p:clrMap bg1="lt1" tx1="dk1" bg2="lt2" tx2="dk2" accent1="accent1" accent2="accent2" accent3="accent3" accent4="accent4" accent5="accent5" accent6="accent6" hlink="hlink" folHlink="folHlink"/>
  <p:sldLayoutIdLst>
    <p:sldLayoutId id="2147484215" r:id="rId1"/>
    <p:sldLayoutId id="2147484216" r:id="rId2"/>
    <p:sldLayoutId id="2147484217" r:id="rId3"/>
    <p:sldLayoutId id="2147484218" r:id="rId4"/>
    <p:sldLayoutId id="2147484219" r:id="rId5"/>
    <p:sldLayoutId id="2147484220" r:id="rId6"/>
    <p:sldLayoutId id="2147484221" r:id="rId7"/>
    <p:sldLayoutId id="2147484222" r:id="rId8"/>
    <p:sldLayoutId id="2147484223" r:id="rId9"/>
    <p:sldLayoutId id="2147484224" r:id="rId10"/>
    <p:sldLayoutId id="2147484225" r:id="rId11"/>
    <p:sldLayoutId id="2147484226" r:id="rId1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4100"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a:t>Click to edit Master title style</a:t>
            </a:r>
          </a:p>
        </p:txBody>
      </p:sp>
      <p:sp>
        <p:nvSpPr>
          <p:cNvPr id="4101"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latin typeface="Times New Roman" charset="0"/>
              </a:defRPr>
            </a:lvl1pPr>
          </a:lstStyle>
          <a:p>
            <a:pPr>
              <a:spcBef>
                <a:spcPct val="20000"/>
              </a:spcBef>
              <a:buSzPct val="100000"/>
              <a:defRPr/>
            </a:pPr>
            <a:fld id="{66A3B3B8-F99F-42B8-A4DD-BA3F8027139A}" type="datetimeFigureOut">
              <a:rPr lang="en-US" b="1">
                <a:solidFill>
                  <a:srgbClr val="696464"/>
                </a:solidFill>
                <a:ea typeface="+mn-ea"/>
              </a:rPr>
              <a:pPr>
                <a:spcBef>
                  <a:spcPct val="20000"/>
                </a:spcBef>
                <a:buSzPct val="100000"/>
                <a:defRPr/>
              </a:pPr>
              <a:t>10/23/2017</a:t>
            </a:fld>
            <a:endParaRPr lang="en-US" b="1" dirty="0">
              <a:solidFill>
                <a:srgbClr val="FFFFFF"/>
              </a:solidFill>
              <a:ea typeface="+mn-ea"/>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latin typeface="Times New Roman" charset="0"/>
              </a:defRPr>
            </a:lvl1pPr>
          </a:lstStyle>
          <a:p>
            <a:pPr algn="ctr">
              <a:spcBef>
                <a:spcPct val="20000"/>
              </a:spcBef>
              <a:buSzPct val="100000"/>
              <a:defRPr/>
            </a:pPr>
            <a:endParaRPr lang="en-US" b="1">
              <a:solidFill>
                <a:srgbClr val="696464"/>
              </a:solidFill>
              <a:ea typeface="+mn-ea"/>
            </a:endParaRP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eaLnBrk="1" hangingPunct="1">
              <a:defRPr sz="1400">
                <a:solidFill>
                  <a:srgbClr val="FFFFFF"/>
                </a:solidFill>
                <a:latin typeface="Franklin Gothic Book" panose="020B0503020102020204" pitchFamily="34" charset="0"/>
              </a:defRPr>
            </a:lvl1pPr>
          </a:lstStyle>
          <a:p>
            <a:pPr algn="ctr">
              <a:spcBef>
                <a:spcPct val="20000"/>
              </a:spcBef>
              <a:buSzPct val="100000"/>
            </a:pPr>
            <a:fld id="{A408C2ED-3D46-4DE1-9C4C-D03E6B3563E1}" type="slidenum">
              <a:rPr lang="en-US" altLang="en-US" b="1" smtClean="0">
                <a:ea typeface="+mn-ea"/>
              </a:rPr>
              <a:pPr algn="ctr">
                <a:spcBef>
                  <a:spcPct val="20000"/>
                </a:spcBef>
                <a:buSzPct val="100000"/>
              </a:pPr>
              <a:t>‹#›</a:t>
            </a:fld>
            <a:endParaRPr lang="en-US" altLang="en-US" sz="1600" b="1">
              <a:solidFill>
                <a:srgbClr val="8E7C5C"/>
              </a:solidFill>
              <a:ea typeface="+mn-ea"/>
            </a:endParaRPr>
          </a:p>
        </p:txBody>
      </p:sp>
    </p:spTree>
    <p:extLst>
      <p:ext uri="{BB962C8B-B14F-4D97-AF65-F5344CB8AC3E}">
        <p14:creationId xmlns:p14="http://schemas.microsoft.com/office/powerpoint/2010/main" val="3349774543"/>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spcBef>
                <a:spcPct val="20000"/>
              </a:spcBef>
              <a:buSzPct val="100000"/>
              <a:defRPr/>
            </a:pPr>
            <a:endParaRPr lang="en-US" sz="3200" b="1">
              <a:solidFill>
                <a:prstClr val="white"/>
              </a:solidFill>
            </a:endParaRPr>
          </a:p>
        </p:txBody>
      </p:sp>
      <p:sp>
        <p:nvSpPr>
          <p:cNvPr id="4100"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a:t>Click to edit Master title style</a:t>
            </a:r>
          </a:p>
        </p:txBody>
      </p:sp>
      <p:sp>
        <p:nvSpPr>
          <p:cNvPr id="4101"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latin typeface="Times New Roman" charset="0"/>
              </a:defRPr>
            </a:lvl1pPr>
          </a:lstStyle>
          <a:p>
            <a:pPr>
              <a:spcBef>
                <a:spcPct val="20000"/>
              </a:spcBef>
              <a:buSzPct val="100000"/>
              <a:defRPr/>
            </a:pPr>
            <a:fld id="{66A3B3B8-F99F-42B8-A4DD-BA3F8027139A}" type="datetimeFigureOut">
              <a:rPr lang="en-US" b="1">
                <a:solidFill>
                  <a:srgbClr val="696464"/>
                </a:solidFill>
                <a:ea typeface="+mn-ea"/>
              </a:rPr>
              <a:pPr>
                <a:spcBef>
                  <a:spcPct val="20000"/>
                </a:spcBef>
                <a:buSzPct val="100000"/>
                <a:defRPr/>
              </a:pPr>
              <a:t>10/23/2017</a:t>
            </a:fld>
            <a:endParaRPr lang="en-US" b="1" dirty="0">
              <a:solidFill>
                <a:srgbClr val="FFFFFF"/>
              </a:solidFill>
              <a:ea typeface="+mn-ea"/>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latin typeface="Times New Roman" charset="0"/>
              </a:defRPr>
            </a:lvl1pPr>
          </a:lstStyle>
          <a:p>
            <a:pPr algn="ctr">
              <a:spcBef>
                <a:spcPct val="20000"/>
              </a:spcBef>
              <a:buSzPct val="100000"/>
              <a:defRPr/>
            </a:pPr>
            <a:endParaRPr lang="en-US" b="1">
              <a:solidFill>
                <a:srgbClr val="696464"/>
              </a:solidFill>
              <a:ea typeface="+mn-ea"/>
            </a:endParaRP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eaLnBrk="1" hangingPunct="1">
              <a:defRPr sz="1400">
                <a:solidFill>
                  <a:srgbClr val="FFFFFF"/>
                </a:solidFill>
                <a:latin typeface="Franklin Gothic Book" panose="020B0503020102020204" pitchFamily="34" charset="0"/>
              </a:defRPr>
            </a:lvl1pPr>
          </a:lstStyle>
          <a:p>
            <a:pPr algn="ctr">
              <a:spcBef>
                <a:spcPct val="20000"/>
              </a:spcBef>
              <a:buSzPct val="100000"/>
            </a:pPr>
            <a:fld id="{A408C2ED-3D46-4DE1-9C4C-D03E6B3563E1}" type="slidenum">
              <a:rPr lang="en-US" altLang="en-US" b="1" smtClean="0">
                <a:ea typeface="+mn-ea"/>
              </a:rPr>
              <a:pPr algn="ctr">
                <a:spcBef>
                  <a:spcPct val="20000"/>
                </a:spcBef>
                <a:buSzPct val="100000"/>
              </a:pPr>
              <a:t>‹#›</a:t>
            </a:fld>
            <a:endParaRPr lang="en-US" altLang="en-US" sz="1600" b="1">
              <a:solidFill>
                <a:srgbClr val="8E7C5C"/>
              </a:solidFill>
              <a:ea typeface="+mn-ea"/>
            </a:endParaRPr>
          </a:p>
        </p:txBody>
      </p:sp>
    </p:spTree>
    <p:extLst>
      <p:ext uri="{BB962C8B-B14F-4D97-AF65-F5344CB8AC3E}">
        <p14:creationId xmlns:p14="http://schemas.microsoft.com/office/powerpoint/2010/main" val="4207985817"/>
      </p:ext>
    </p:extLst>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 id="2147484252" r:id="rId1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a:defRPr sz="1200">
                <a:solidFill>
                  <a:srgbClr val="FFFFFF"/>
                </a:solidFill>
                <a:latin typeface="Arial" charset="0"/>
                <a:cs typeface="+mn-cs"/>
              </a:defRPr>
            </a:lvl1pPr>
          </a:lstStyle>
          <a:p>
            <a:pPr eaLnBrk="1" hangingPunct="1">
              <a:defRPr/>
            </a:pPr>
            <a:fld id="{30B0BEC7-67C2-492C-BB7E-03EF325A5FF8}" type="datetimeFigureOut">
              <a:rPr lang="fr-FR">
                <a:ea typeface="+mn-ea"/>
              </a:rPr>
              <a:pPr eaLnBrk="1" hangingPunct="1">
                <a:defRPr/>
              </a:pPr>
              <a:t>23/10/2017</a:t>
            </a:fld>
            <a:endParaRPr lang="fr-CA">
              <a:ea typeface="+mn-ea"/>
            </a:endParaRPr>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a:defRPr sz="1000" cap="all" spc="200" baseline="0">
                <a:solidFill>
                  <a:srgbClr val="FFFFFF"/>
                </a:solidFill>
                <a:latin typeface="Arial" charset="0"/>
                <a:cs typeface="+mn-cs"/>
              </a:defRPr>
            </a:lvl1pPr>
          </a:lstStyle>
          <a:p>
            <a:pPr eaLnBrk="1" hangingPunct="1">
              <a:defRPr/>
            </a:pPr>
            <a:endParaRPr lang="fr-CA">
              <a:ea typeface="+mn-ea"/>
            </a:endParaRPr>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latin typeface="Arial" charset="0"/>
                <a:cs typeface="+mn-cs"/>
              </a:defRPr>
            </a:lvl1pPr>
          </a:lstStyle>
          <a:p>
            <a:pPr eaLnBrk="1" hangingPunct="1">
              <a:defRPr/>
            </a:pPr>
            <a:fld id="{882F35DE-3A7D-4566-B205-52AF70BE49FD}" type="slidenum">
              <a:rPr lang="fr-CA">
                <a:ea typeface="+mn-ea"/>
              </a:rPr>
              <a:pPr eaLnBrk="1" hangingPunct="1">
                <a:defRPr/>
              </a:pPr>
              <a:t>‹#›</a:t>
            </a:fld>
            <a:endParaRPr lang="fr-CA">
              <a:ea typeface="+mn-ea"/>
            </a:endParaRPr>
          </a:p>
        </p:txBody>
      </p:sp>
    </p:spTree>
    <p:extLst>
      <p:ext uri="{BB962C8B-B14F-4D97-AF65-F5344CB8AC3E}">
        <p14:creationId xmlns:p14="http://schemas.microsoft.com/office/powerpoint/2010/main" val="3922007221"/>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Lst>
  <p:txStyles>
    <p:title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pitchFamily="34" charset="0"/>
        <a:buChar char="•"/>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a:defRPr sz="1200">
                <a:solidFill>
                  <a:srgbClr val="FFFFFF"/>
                </a:solidFill>
                <a:latin typeface="Arial" charset="0"/>
                <a:cs typeface="+mn-cs"/>
              </a:defRPr>
            </a:lvl1pPr>
          </a:lstStyle>
          <a:p>
            <a:pPr eaLnBrk="1" hangingPunct="1">
              <a:defRPr/>
            </a:pPr>
            <a:fld id="{30B0BEC7-67C2-492C-BB7E-03EF325A5FF8}" type="datetimeFigureOut">
              <a:rPr lang="fr-FR">
                <a:ea typeface="+mn-ea"/>
              </a:rPr>
              <a:pPr eaLnBrk="1" hangingPunct="1">
                <a:defRPr/>
              </a:pPr>
              <a:t>23/10/2017</a:t>
            </a:fld>
            <a:endParaRPr lang="fr-CA">
              <a:ea typeface="+mn-ea"/>
            </a:endParaRPr>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a:defRPr sz="1000" cap="all" spc="200" baseline="0">
                <a:solidFill>
                  <a:srgbClr val="FFFFFF"/>
                </a:solidFill>
                <a:latin typeface="Arial" charset="0"/>
                <a:cs typeface="+mn-cs"/>
              </a:defRPr>
            </a:lvl1pPr>
          </a:lstStyle>
          <a:p>
            <a:pPr eaLnBrk="1" hangingPunct="1">
              <a:defRPr/>
            </a:pPr>
            <a:endParaRPr lang="fr-CA">
              <a:ea typeface="+mn-ea"/>
            </a:endParaRPr>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latin typeface="Arial" charset="0"/>
                <a:cs typeface="+mn-cs"/>
              </a:defRPr>
            </a:lvl1pPr>
          </a:lstStyle>
          <a:p>
            <a:pPr eaLnBrk="1" hangingPunct="1">
              <a:defRPr/>
            </a:pPr>
            <a:fld id="{882F35DE-3A7D-4566-B205-52AF70BE49FD}" type="slidenum">
              <a:rPr lang="fr-CA">
                <a:ea typeface="+mn-ea"/>
              </a:rPr>
              <a:pPr eaLnBrk="1" hangingPunct="1">
                <a:defRPr/>
              </a:pPr>
              <a:t>‹#›</a:t>
            </a:fld>
            <a:endParaRPr lang="fr-CA">
              <a:ea typeface="+mn-ea"/>
            </a:endParaRPr>
          </a:p>
        </p:txBody>
      </p:sp>
    </p:spTree>
    <p:extLst>
      <p:ext uri="{BB962C8B-B14F-4D97-AF65-F5344CB8AC3E}">
        <p14:creationId xmlns:p14="http://schemas.microsoft.com/office/powerpoint/2010/main" val="1465050588"/>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Lst>
  <p:txStyles>
    <p:title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pitchFamily="34" charset="0"/>
        <a:buChar char="•"/>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a:defRPr sz="1200">
                <a:solidFill>
                  <a:srgbClr val="FFFFFF"/>
                </a:solidFill>
                <a:latin typeface="Arial" charset="0"/>
                <a:cs typeface="+mn-cs"/>
              </a:defRPr>
            </a:lvl1pPr>
          </a:lstStyle>
          <a:p>
            <a:pPr eaLnBrk="1" hangingPunct="1">
              <a:defRPr/>
            </a:pPr>
            <a:fld id="{30B0BEC7-67C2-492C-BB7E-03EF325A5FF8}" type="datetimeFigureOut">
              <a:rPr lang="fr-FR">
                <a:ea typeface="+mn-ea"/>
              </a:rPr>
              <a:pPr eaLnBrk="1" hangingPunct="1">
                <a:defRPr/>
              </a:pPr>
              <a:t>23/10/2017</a:t>
            </a:fld>
            <a:endParaRPr lang="fr-CA">
              <a:ea typeface="+mn-ea"/>
            </a:endParaRPr>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a:defRPr sz="1000" cap="all" spc="200" baseline="0">
                <a:solidFill>
                  <a:srgbClr val="FFFFFF"/>
                </a:solidFill>
                <a:latin typeface="Arial" charset="0"/>
                <a:cs typeface="+mn-cs"/>
              </a:defRPr>
            </a:lvl1pPr>
          </a:lstStyle>
          <a:p>
            <a:pPr eaLnBrk="1" hangingPunct="1">
              <a:defRPr/>
            </a:pPr>
            <a:endParaRPr lang="fr-CA">
              <a:ea typeface="+mn-ea"/>
            </a:endParaRPr>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latin typeface="Arial" charset="0"/>
                <a:cs typeface="+mn-cs"/>
              </a:defRPr>
            </a:lvl1pPr>
          </a:lstStyle>
          <a:p>
            <a:pPr eaLnBrk="1" hangingPunct="1">
              <a:defRPr/>
            </a:pPr>
            <a:fld id="{882F35DE-3A7D-4566-B205-52AF70BE49FD}" type="slidenum">
              <a:rPr lang="fr-CA">
                <a:ea typeface="+mn-ea"/>
              </a:rPr>
              <a:pPr eaLnBrk="1" hangingPunct="1">
                <a:defRPr/>
              </a:pPr>
              <a:t>‹#›</a:t>
            </a:fld>
            <a:endParaRPr lang="fr-CA">
              <a:ea typeface="+mn-ea"/>
            </a:endParaRPr>
          </a:p>
        </p:txBody>
      </p:sp>
    </p:spTree>
    <p:extLst>
      <p:ext uri="{BB962C8B-B14F-4D97-AF65-F5344CB8AC3E}">
        <p14:creationId xmlns:p14="http://schemas.microsoft.com/office/powerpoint/2010/main" val="4134177225"/>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 id="2147484306" r:id="rId4"/>
    <p:sldLayoutId id="2147484307" r:id="rId5"/>
    <p:sldLayoutId id="2147484308" r:id="rId6"/>
    <p:sldLayoutId id="2147484309" r:id="rId7"/>
    <p:sldLayoutId id="2147484310" r:id="rId8"/>
    <p:sldLayoutId id="2147484311" r:id="rId9"/>
    <p:sldLayoutId id="2147484312" r:id="rId10"/>
    <p:sldLayoutId id="2147484313" r:id="rId11"/>
  </p:sldLayoutIdLst>
  <p:txStyles>
    <p:title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pitchFamily="34" charset="0"/>
        <a:buChar char="•"/>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p:nvPr/>
        </p:nvSpPr>
        <p:spPr>
          <a:xfrm>
            <a:off x="-3175" y="5051427"/>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8" name="Freeform 7"/>
          <p:cNvSpPr/>
          <p:nvPr/>
        </p:nvSpPr>
        <p:spPr>
          <a:xfrm>
            <a:off x="-1588" y="5051427"/>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2" name="Title Placeholder 1"/>
          <p:cNvSpPr>
            <a:spLocks noGrp="1"/>
          </p:cNvSpPr>
          <p:nvPr>
            <p:ph type="title"/>
          </p:nvPr>
        </p:nvSpPr>
        <p:spPr>
          <a:xfrm>
            <a:off x="822326" y="365127"/>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6" y="1100138"/>
            <a:ext cx="7521575"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rot="19140000">
            <a:off x="201614" y="5870577"/>
            <a:ext cx="2176462" cy="201613"/>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FFFFFF"/>
                </a:solidFill>
              </a:defRPr>
            </a:lvl1pPr>
          </a:lstStyle>
          <a:p>
            <a:fld id="{563A6CA2-A27C-44E6-8080-4BD15558E325}" type="datetimeFigureOut">
              <a:rPr lang="fr-FR" altLang="en-US"/>
              <a:pPr/>
              <a:t>23/10/2017</a:t>
            </a:fld>
            <a:endParaRPr lang="fr-CA" altLang="en-US"/>
          </a:p>
        </p:txBody>
      </p:sp>
      <p:sp>
        <p:nvSpPr>
          <p:cNvPr id="5" name="Footer Placeholder 4"/>
          <p:cNvSpPr>
            <a:spLocks noGrp="1"/>
          </p:cNvSpPr>
          <p:nvPr>
            <p:ph type="ftr" sz="quarter" idx="3"/>
          </p:nvPr>
        </p:nvSpPr>
        <p:spPr>
          <a:xfrm>
            <a:off x="3517900" y="6284915"/>
            <a:ext cx="4724400" cy="274637"/>
          </a:xfrm>
          <a:prstGeom prst="rect">
            <a:avLst/>
          </a:prstGeom>
        </p:spPr>
        <p:txBody>
          <a:bodyPr vert="horz" lIns="91440" tIns="45720" rIns="91440" bIns="45720" rtlCol="0" anchor="ctr"/>
          <a:lstStyle>
            <a:lvl1pPr algn="r" eaLnBrk="1" hangingPunct="1">
              <a:defRPr sz="750" cap="all" spc="150" baseline="0">
                <a:solidFill>
                  <a:srgbClr val="FFFFFF"/>
                </a:solidFill>
                <a:latin typeface="Arial" charset="0"/>
                <a:ea typeface="+mn-ea"/>
                <a:cs typeface="+mn-cs"/>
              </a:defRPr>
            </a:lvl1pPr>
          </a:lstStyle>
          <a:p>
            <a:pPr>
              <a:defRPr/>
            </a:pPr>
            <a:endParaRPr lang="fr-CA"/>
          </a:p>
        </p:txBody>
      </p:sp>
      <p:sp>
        <p:nvSpPr>
          <p:cNvPr id="6" name="Slide Number Placeholder 5"/>
          <p:cNvSpPr>
            <a:spLocks noGrp="1"/>
          </p:cNvSpPr>
          <p:nvPr>
            <p:ph type="sldNum" sz="quarter" idx="4"/>
          </p:nvPr>
        </p:nvSpPr>
        <p:spPr>
          <a:xfrm>
            <a:off x="8401050" y="6170615"/>
            <a:ext cx="503238" cy="503237"/>
          </a:xfrm>
          <a:prstGeom prst="ellipse">
            <a:avLst/>
          </a:prstGeom>
          <a:ln w="19050">
            <a:solidFill>
              <a:srgbClr val="FFFFFF"/>
            </a:solidFill>
          </a:ln>
        </p:spPr>
        <p:txBody>
          <a:bodyPr vert="horz" wrap="square" lIns="9144" tIns="9144" rIns="9144" bIns="9144" numCol="1" anchor="ctr" anchorCtr="0" compatLnSpc="1">
            <a:prstTxWarp prst="textNoShape">
              <a:avLst/>
            </a:prstTxWarp>
            <a:normAutofit/>
          </a:bodyPr>
          <a:lstStyle>
            <a:lvl1pPr algn="ctr" eaLnBrk="1" hangingPunct="1">
              <a:defRPr sz="1200">
                <a:solidFill>
                  <a:srgbClr val="FFFFFF"/>
                </a:solidFill>
              </a:defRPr>
            </a:lvl1pPr>
          </a:lstStyle>
          <a:p>
            <a:fld id="{AA420393-3210-47BC-A0C8-0860DA82EED1}" type="slidenum">
              <a:rPr lang="fr-CA" altLang="en-US"/>
              <a:pPr/>
              <a:t>‹#›</a:t>
            </a:fld>
            <a:endParaRPr lang="fr-CA" altLang="en-US"/>
          </a:p>
        </p:txBody>
      </p:sp>
    </p:spTree>
    <p:extLst>
      <p:ext uri="{BB962C8B-B14F-4D97-AF65-F5344CB8AC3E}">
        <p14:creationId xmlns:p14="http://schemas.microsoft.com/office/powerpoint/2010/main" val="88586225"/>
      </p:ext>
    </p:extLst>
  </p:cSld>
  <p:clrMap bg1="lt1" tx1="dk1" bg2="lt2" tx2="dk2" accent1="accent1" accent2="accent2" accent3="accent3" accent4="accent4" accent5="accent5" accent6="accent6" hlink="hlink" folHlink="folHlink"/>
  <p:sldLayoutIdLst>
    <p:sldLayoutId id="2147484327" r:id="rId1"/>
    <p:sldLayoutId id="2147484328" r:id="rId2"/>
    <p:sldLayoutId id="2147484329" r:id="rId3"/>
    <p:sldLayoutId id="2147484330" r:id="rId4"/>
    <p:sldLayoutId id="2147484331" r:id="rId5"/>
    <p:sldLayoutId id="2147484332" r:id="rId6"/>
    <p:sldLayoutId id="2147484333" r:id="rId7"/>
    <p:sldLayoutId id="2147484334" r:id="rId8"/>
    <p:sldLayoutId id="2147484335" r:id="rId9"/>
    <p:sldLayoutId id="2147484336" r:id="rId10"/>
    <p:sldLayoutId id="2147484337" r:id="rId11"/>
    <p:sldLayoutId id="2147484338" r:id="rId12"/>
  </p:sldLayoutIdLst>
  <p:txStyles>
    <p:titleStyle>
      <a:lvl1pPr algn="l" rtl="0" eaLnBrk="0" fontAlgn="base" hangingPunct="0">
        <a:spcBef>
          <a:spcPct val="0"/>
        </a:spcBef>
        <a:spcAft>
          <a:spcPct val="0"/>
        </a:spcAft>
        <a:defRPr sz="2100" kern="1200" cap="all">
          <a:solidFill>
            <a:schemeClr val="tx1"/>
          </a:solidFill>
          <a:latin typeface="+mj-lt"/>
          <a:ea typeface="MS PGothic" panose="020B0600070205080204" pitchFamily="34" charset="-128"/>
          <a:cs typeface="+mj-cs"/>
        </a:defRPr>
      </a:lvl1pPr>
      <a:lvl2pPr algn="l" rtl="0" eaLnBrk="0" fontAlgn="base" hangingPunct="0">
        <a:spcBef>
          <a:spcPct val="0"/>
        </a:spcBef>
        <a:spcAft>
          <a:spcPct val="0"/>
        </a:spcAft>
        <a:defRPr sz="2100">
          <a:solidFill>
            <a:schemeClr val="tx1"/>
          </a:solidFill>
          <a:latin typeface="Franklin Gothic Medium" pitchFamily="34" charset="0"/>
          <a:ea typeface="MS PGothic" panose="020B0600070205080204" pitchFamily="34" charset="-128"/>
        </a:defRPr>
      </a:lvl2pPr>
      <a:lvl3pPr algn="l" rtl="0" eaLnBrk="0" fontAlgn="base" hangingPunct="0">
        <a:spcBef>
          <a:spcPct val="0"/>
        </a:spcBef>
        <a:spcAft>
          <a:spcPct val="0"/>
        </a:spcAft>
        <a:defRPr sz="2100">
          <a:solidFill>
            <a:schemeClr val="tx1"/>
          </a:solidFill>
          <a:latin typeface="Franklin Gothic Medium" pitchFamily="34" charset="0"/>
          <a:ea typeface="MS PGothic" panose="020B0600070205080204" pitchFamily="34" charset="-128"/>
        </a:defRPr>
      </a:lvl3pPr>
      <a:lvl4pPr algn="l" rtl="0" eaLnBrk="0" fontAlgn="base" hangingPunct="0">
        <a:spcBef>
          <a:spcPct val="0"/>
        </a:spcBef>
        <a:spcAft>
          <a:spcPct val="0"/>
        </a:spcAft>
        <a:defRPr sz="2100">
          <a:solidFill>
            <a:schemeClr val="tx1"/>
          </a:solidFill>
          <a:latin typeface="Franklin Gothic Medium" pitchFamily="34" charset="0"/>
          <a:ea typeface="MS PGothic" panose="020B0600070205080204" pitchFamily="34" charset="-128"/>
        </a:defRPr>
      </a:lvl4pPr>
      <a:lvl5pPr algn="l" rtl="0" eaLnBrk="0" fontAlgn="base" hangingPunct="0">
        <a:spcBef>
          <a:spcPct val="0"/>
        </a:spcBef>
        <a:spcAft>
          <a:spcPct val="0"/>
        </a:spcAft>
        <a:defRPr sz="2100">
          <a:solidFill>
            <a:schemeClr val="tx1"/>
          </a:solidFill>
          <a:latin typeface="Franklin Gothic Medium" pitchFamily="34" charset="0"/>
          <a:ea typeface="MS PGothic" panose="020B0600070205080204" pitchFamily="34" charset="-128"/>
        </a:defRPr>
      </a:lvl5pPr>
      <a:lvl6pPr marL="342900" algn="l" rtl="0" fontAlgn="base">
        <a:spcBef>
          <a:spcPct val="0"/>
        </a:spcBef>
        <a:spcAft>
          <a:spcPct val="0"/>
        </a:spcAft>
        <a:defRPr sz="2100">
          <a:solidFill>
            <a:schemeClr val="tx1"/>
          </a:solidFill>
          <a:latin typeface="Franklin Gothic Medium" pitchFamily="34" charset="0"/>
        </a:defRPr>
      </a:lvl6pPr>
      <a:lvl7pPr marL="685800" algn="l" rtl="0" fontAlgn="base">
        <a:spcBef>
          <a:spcPct val="0"/>
        </a:spcBef>
        <a:spcAft>
          <a:spcPct val="0"/>
        </a:spcAft>
        <a:defRPr sz="2100">
          <a:solidFill>
            <a:schemeClr val="tx1"/>
          </a:solidFill>
          <a:latin typeface="Franklin Gothic Medium" pitchFamily="34" charset="0"/>
        </a:defRPr>
      </a:lvl7pPr>
      <a:lvl8pPr marL="1028700" algn="l" rtl="0" fontAlgn="base">
        <a:spcBef>
          <a:spcPct val="0"/>
        </a:spcBef>
        <a:spcAft>
          <a:spcPct val="0"/>
        </a:spcAft>
        <a:defRPr sz="2100">
          <a:solidFill>
            <a:schemeClr val="tx1"/>
          </a:solidFill>
          <a:latin typeface="Franklin Gothic Medium" pitchFamily="34" charset="0"/>
        </a:defRPr>
      </a:lvl8pPr>
      <a:lvl9pPr marL="1371600" algn="l" rtl="0" fontAlgn="base">
        <a:spcBef>
          <a:spcPct val="0"/>
        </a:spcBef>
        <a:spcAft>
          <a:spcPct val="0"/>
        </a:spcAft>
        <a:defRPr sz="2100">
          <a:solidFill>
            <a:schemeClr val="tx1"/>
          </a:solidFill>
          <a:latin typeface="Franklin Gothic Medium" pitchFamily="34" charset="0"/>
        </a:defRPr>
      </a:lvl9pPr>
    </p:titleStyle>
    <p:bodyStyle>
      <a:lvl1pPr marL="257175" indent="-257175" algn="l" rtl="0" eaLnBrk="0" fontAlgn="base" hangingPunct="0">
        <a:spcBef>
          <a:spcPts val="600"/>
        </a:spcBef>
        <a:spcAft>
          <a:spcPct val="0"/>
        </a:spcAft>
        <a:buFont typeface="Arial" panose="020B0604020202020204" pitchFamily="34" charset="0"/>
        <a:buChar char="•"/>
        <a:defRPr sz="1200" b="1" kern="1200">
          <a:solidFill>
            <a:schemeClr val="tx1"/>
          </a:solidFill>
          <a:latin typeface="+mn-lt"/>
          <a:ea typeface="MS PGothic" panose="020B0600070205080204" pitchFamily="34" charset="-128"/>
          <a:cs typeface="+mn-cs"/>
        </a:defRPr>
      </a:lvl1pPr>
      <a:lvl2pPr marL="129779" indent="-129779" algn="l" rtl="0" eaLnBrk="0" fontAlgn="base" hangingPunct="0">
        <a:spcBef>
          <a:spcPts val="225"/>
        </a:spcBef>
        <a:spcAft>
          <a:spcPct val="0"/>
        </a:spcAft>
        <a:buClr>
          <a:schemeClr val="accent2"/>
        </a:buClr>
        <a:buFont typeface="Wingdings" panose="05000000000000000000" pitchFamily="2" charset="2"/>
        <a:buChar char="§"/>
        <a:defRPr sz="1200" kern="1200">
          <a:solidFill>
            <a:schemeClr val="tx1"/>
          </a:solidFill>
          <a:latin typeface="+mn-lt"/>
          <a:ea typeface="MS PGothic" panose="020B0600070205080204" pitchFamily="34" charset="-128"/>
          <a:cs typeface="+mn-cs"/>
        </a:defRPr>
      </a:lvl2pPr>
      <a:lvl3pPr marL="301229" indent="-122635" algn="l" rtl="0" eaLnBrk="0" fontAlgn="base" hangingPunct="0">
        <a:spcBef>
          <a:spcPts val="225"/>
        </a:spcBef>
        <a:spcAft>
          <a:spcPct val="0"/>
        </a:spcAft>
        <a:buClr>
          <a:schemeClr val="accent2"/>
        </a:buClr>
        <a:buFont typeface="Wingdings" panose="05000000000000000000" pitchFamily="2" charset="2"/>
        <a:buChar char="§"/>
        <a:defRPr sz="1200" kern="1200">
          <a:solidFill>
            <a:schemeClr val="tx1"/>
          </a:solidFill>
          <a:latin typeface="+mn-lt"/>
          <a:ea typeface="MS PGothic" panose="020B0600070205080204" pitchFamily="34" charset="-128"/>
          <a:cs typeface="+mn-cs"/>
        </a:defRPr>
      </a:lvl3pPr>
      <a:lvl4pPr marL="472679" indent="-122635" algn="l" rtl="0" eaLnBrk="0" fontAlgn="base" hangingPunct="0">
        <a:spcBef>
          <a:spcPts val="225"/>
        </a:spcBef>
        <a:spcAft>
          <a:spcPct val="0"/>
        </a:spcAft>
        <a:buClr>
          <a:schemeClr val="accent2"/>
        </a:buClr>
        <a:buFont typeface="Wingdings" panose="05000000000000000000" pitchFamily="2" charset="2"/>
        <a:buChar char="§"/>
        <a:defRPr sz="1200" kern="1200">
          <a:solidFill>
            <a:schemeClr val="tx1"/>
          </a:solidFill>
          <a:latin typeface="+mn-lt"/>
          <a:ea typeface="MS PGothic" panose="020B0600070205080204" pitchFamily="34" charset="-128"/>
          <a:cs typeface="+mn-cs"/>
        </a:defRPr>
      </a:lvl4pPr>
      <a:lvl5pPr marL="644129" indent="-129779" algn="l" rtl="0" eaLnBrk="0" fontAlgn="base" hangingPunct="0">
        <a:spcBef>
          <a:spcPts val="225"/>
        </a:spcBef>
        <a:spcAft>
          <a:spcPct val="0"/>
        </a:spcAft>
        <a:buClr>
          <a:schemeClr val="accent2"/>
        </a:buClr>
        <a:buFont typeface="Wingdings" panose="05000000000000000000" pitchFamily="2" charset="2"/>
        <a:buChar char="§"/>
        <a:defRPr sz="1200" kern="1200">
          <a:solidFill>
            <a:schemeClr val="tx1"/>
          </a:solidFill>
          <a:latin typeface="+mn-lt"/>
          <a:ea typeface="MS PGothic" panose="020B0600070205080204" pitchFamily="34" charset="-128"/>
          <a:cs typeface="+mn-cs"/>
        </a:defRPr>
      </a:lvl5pPr>
      <a:lvl6pPr marL="822960" indent="-130302" algn="l" defTabSz="685800" rtl="0" eaLnBrk="1" latinLnBrk="0" hangingPunct="1">
        <a:spcBef>
          <a:spcPts val="225"/>
        </a:spcBef>
        <a:buClr>
          <a:schemeClr val="accent2"/>
        </a:buClr>
        <a:buFont typeface="Wingdings" pitchFamily="2" charset="2"/>
        <a:buChar char="§"/>
        <a:defRPr sz="1050" kern="1200">
          <a:solidFill>
            <a:schemeClr val="tx1"/>
          </a:solidFill>
          <a:latin typeface="+mn-lt"/>
          <a:ea typeface="+mn-ea"/>
          <a:cs typeface="+mn-cs"/>
        </a:defRPr>
      </a:lvl6pPr>
      <a:lvl7pPr marL="1014984" indent="-123444" algn="l" defTabSz="685800" rtl="0" eaLnBrk="1" latinLnBrk="0" hangingPunct="1">
        <a:spcBef>
          <a:spcPts val="225"/>
        </a:spcBef>
        <a:buClr>
          <a:schemeClr val="accent2"/>
        </a:buClr>
        <a:buFont typeface="Wingdings" pitchFamily="2" charset="2"/>
        <a:buChar char="§"/>
        <a:defRPr sz="1050" kern="1200">
          <a:solidFill>
            <a:schemeClr val="tx1"/>
          </a:solidFill>
          <a:latin typeface="+mn-lt"/>
          <a:ea typeface="+mn-ea"/>
          <a:cs typeface="+mn-cs"/>
        </a:defRPr>
      </a:lvl7pPr>
      <a:lvl8pPr marL="1186434" indent="-123444" algn="l" defTabSz="685800" rtl="0" eaLnBrk="1" latinLnBrk="0" hangingPunct="1">
        <a:spcBef>
          <a:spcPts val="225"/>
        </a:spcBef>
        <a:buClr>
          <a:schemeClr val="accent2"/>
        </a:buClr>
        <a:buFont typeface="Wingdings" pitchFamily="2" charset="2"/>
        <a:buChar char="§"/>
        <a:defRPr sz="1050" kern="1200">
          <a:solidFill>
            <a:schemeClr val="tx1"/>
          </a:solidFill>
          <a:latin typeface="+mn-lt"/>
          <a:ea typeface="+mn-ea"/>
          <a:cs typeface="+mn-cs"/>
        </a:defRPr>
      </a:lvl8pPr>
      <a:lvl9pPr marL="1344168" indent="-123444" algn="l" defTabSz="685800" rtl="0" eaLnBrk="1" latinLnBrk="0" hangingPunct="1">
        <a:spcBef>
          <a:spcPts val="225"/>
        </a:spcBef>
        <a:buClr>
          <a:schemeClr val="accent2"/>
        </a:buClr>
        <a:buFont typeface="Wingdings" pitchFamily="2"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fld id="{563A6CA2-A27C-44E6-8080-4BD15558E325}" type="datetimeFigureOut">
              <a:rPr lang="fr-FR" altLang="en-US"/>
              <a:pPr/>
              <a:t>23/10/2017</a:t>
            </a:fld>
            <a:endParaRPr lang="fr-CA" altLang="en-US"/>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eaLnBrk="1" hangingPunct="1">
              <a:defRPr sz="1000" cap="all" spc="200" baseline="0">
                <a:solidFill>
                  <a:srgbClr val="FFFFFF"/>
                </a:solidFill>
                <a:latin typeface="Arial" charset="0"/>
                <a:ea typeface="+mn-ea"/>
                <a:cs typeface="+mn-cs"/>
              </a:defRPr>
            </a:lvl1pPr>
          </a:lstStyle>
          <a:p>
            <a:pPr>
              <a:defRPr/>
            </a:pPr>
            <a:endParaRPr lang="fr-CA"/>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wrap="square" lIns="9144" tIns="9144" rIns="9144" bIns="9144" numCol="1" anchor="ctr" anchorCtr="0" compatLnSpc="1">
            <a:prstTxWarp prst="textNoShape">
              <a:avLst/>
            </a:prstTxWarp>
            <a:normAutofit/>
          </a:bodyPr>
          <a:lstStyle>
            <a:lvl1pPr algn="ctr" eaLnBrk="1" hangingPunct="1">
              <a:defRPr sz="1600">
                <a:solidFill>
                  <a:srgbClr val="FFFFFF"/>
                </a:solidFill>
              </a:defRPr>
            </a:lvl1pPr>
          </a:lstStyle>
          <a:p>
            <a:fld id="{AA420393-3210-47BC-A0C8-0860DA82EED1}" type="slidenum">
              <a:rPr lang="fr-CA" altLang="en-US"/>
              <a:pPr/>
              <a:t>‹#›</a:t>
            </a:fld>
            <a:endParaRPr lang="fr-CA" altLang="en-US"/>
          </a:p>
        </p:txBody>
      </p:sp>
    </p:spTree>
    <p:extLst>
      <p:ext uri="{BB962C8B-B14F-4D97-AF65-F5344CB8AC3E}">
        <p14:creationId xmlns:p14="http://schemas.microsoft.com/office/powerpoint/2010/main" val="3547733920"/>
      </p:ext>
    </p:extLst>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 id="2147484347" r:id="rId8"/>
    <p:sldLayoutId id="2147484348" r:id="rId9"/>
    <p:sldLayoutId id="2147484349" r:id="rId10"/>
    <p:sldLayoutId id="2147484350" r:id="rId11"/>
    <p:sldLayoutId id="2147484351" r:id="rId12"/>
  </p:sldLayoutIdLst>
  <p:txStyles>
    <p:titleStyle>
      <a:lvl1pPr algn="l" rtl="0" eaLnBrk="0" fontAlgn="base" hangingPunct="0">
        <a:spcBef>
          <a:spcPct val="0"/>
        </a:spcBef>
        <a:spcAft>
          <a:spcPct val="0"/>
        </a:spcAft>
        <a:defRPr sz="2800" kern="1200" cap="all">
          <a:solidFill>
            <a:schemeClr val="tx1"/>
          </a:solidFill>
          <a:latin typeface="+mj-lt"/>
          <a:ea typeface="MS PGothic" panose="020B0600070205080204" pitchFamily="34" charset="-128"/>
          <a:cs typeface="+mj-cs"/>
        </a:defRPr>
      </a:lvl1pPr>
      <a:lvl2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2pPr>
      <a:lvl3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3pPr>
      <a:lvl4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4pPr>
      <a:lvl5pPr algn="l" rtl="0" eaLnBrk="0" fontAlgn="base" hangingPunct="0">
        <a:spcBef>
          <a:spcPct val="0"/>
        </a:spcBef>
        <a:spcAft>
          <a:spcPct val="0"/>
        </a:spcAft>
        <a:defRPr sz="2800">
          <a:solidFill>
            <a:schemeClr val="tx1"/>
          </a:solidFill>
          <a:latin typeface="Franklin Gothic Medium" pitchFamily="34" charset="0"/>
          <a:ea typeface="MS PGothic" panose="020B0600070205080204" pitchFamily="34" charset="-128"/>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panose="020B0604020202020204" pitchFamily="34" charset="0"/>
        <a:buChar char="•"/>
        <a:defRPr sz="1600" b="1" kern="1200">
          <a:solidFill>
            <a:schemeClr val="tx1"/>
          </a:solidFill>
          <a:latin typeface="+mn-lt"/>
          <a:ea typeface="MS PGothic" panose="020B0600070205080204" pitchFamily="34" charset="-128"/>
          <a:cs typeface="+mn-cs"/>
        </a:defRPr>
      </a:lvl1pPr>
      <a:lvl2pPr marL="173038" indent="-173038"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2pPr>
      <a:lvl3pPr marL="401638" indent="-163513"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3pPr>
      <a:lvl4pPr marL="630238" indent="-163513"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4pPr>
      <a:lvl5pPr marL="858838" indent="-173038" algn="l" rtl="0" eaLnBrk="0" fontAlgn="base" hangingPunct="0">
        <a:spcBef>
          <a:spcPts val="300"/>
        </a:spcBef>
        <a:spcAft>
          <a:spcPct val="0"/>
        </a:spcAft>
        <a:buClr>
          <a:schemeClr val="accent2"/>
        </a:buClr>
        <a:buFont typeface="Wingdings" panose="05000000000000000000" pitchFamily="2" charset="2"/>
        <a:buChar char="§"/>
        <a:defRPr sz="1600" kern="1200">
          <a:solidFill>
            <a:schemeClr val="tx1"/>
          </a:solidFill>
          <a:latin typeface="+mn-lt"/>
          <a:ea typeface="MS PGothic" panose="020B0600070205080204" pitchFamily="34" charset="-128"/>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0.xml"/><Relationship Id="rId1" Type="http://schemas.openxmlformats.org/officeDocument/2006/relationships/tags" Target="../tags/tag1.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08.xml"/><Relationship Id="rId1" Type="http://schemas.openxmlformats.org/officeDocument/2006/relationships/vmlDrawing" Target="../drawings/vmlDrawing1.vml"/><Relationship Id="rId4" Type="http://schemas.openxmlformats.org/officeDocument/2006/relationships/image" Target="../media/image37.wmf"/></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4.xml"/><Relationship Id="rId1" Type="http://schemas.openxmlformats.org/officeDocument/2006/relationships/vmlDrawing" Target="../drawings/vmlDrawing2.vml"/><Relationship Id="rId4" Type="http://schemas.openxmlformats.org/officeDocument/2006/relationships/image" Target="../media/image39.wmf"/></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96.xml"/><Relationship Id="rId1" Type="http://schemas.openxmlformats.org/officeDocument/2006/relationships/vmlDrawing" Target="../drawings/vmlDrawing3.vml"/><Relationship Id="rId4" Type="http://schemas.openxmlformats.org/officeDocument/2006/relationships/image" Target="../media/image40.wmf"/></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8.jpeg"/></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8.jpeg"/></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8.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8.jpeg"/></Relationships>
</file>

<file path=ppt/slides/_rels/slide79.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slide" Target="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8.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4.jpeg"/></Relationships>
</file>

<file path=ppt/slides/_rels/slide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4.xml"/></Relationships>
</file>

<file path=ppt/slides/_rels/slide9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5.xml"/></Relationships>
</file>

<file path=ppt/slides/_rels/slide9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9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10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10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8.jpeg"/></Relationships>
</file>

<file path=ppt/slides/_rels/slide10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audio" Target="../media/audio1.bin"/><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10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audio" Target="../media/audio2.bin"/><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21.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2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2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6.xml"/></Relationships>
</file>

<file path=ppt/slides/_rels/slide12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1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127.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1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7.xml"/></Relationships>
</file>

<file path=ppt/slides/_rels/slide1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8.jpe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3.xml"/></Relationships>
</file>

<file path=ppt/slides/_rels/slide143.xml.rels><?xml version="1.0" encoding="UTF-8" standalone="yes"?>
<Relationships xmlns="http://schemas.openxmlformats.org/package/2006/relationships"><Relationship Id="rId3" Type="http://schemas.openxmlformats.org/officeDocument/2006/relationships/hyperlink" Target="mailto:syamsul.razali@jpa.gov.my"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18"/>
          <p:cNvGrpSpPr>
            <a:grpSpLocks/>
          </p:cNvGrpSpPr>
          <p:nvPr/>
        </p:nvGrpSpPr>
        <p:grpSpPr bwMode="auto">
          <a:xfrm>
            <a:off x="0" y="0"/>
            <a:ext cx="9144000" cy="2276475"/>
            <a:chOff x="0" y="2143116"/>
            <a:chExt cx="9144000" cy="2471749"/>
          </a:xfrm>
        </p:grpSpPr>
        <p:pic>
          <p:nvPicPr>
            <p:cNvPr id="16390" name="Picture 14" descr="copor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7709" y="2143116"/>
              <a:ext cx="5966291" cy="247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5" descr="coporate.jpg"/>
            <p:cNvPicPr>
              <a:picLocks noChangeAspect="1"/>
            </p:cNvPicPr>
            <p:nvPr/>
          </p:nvPicPr>
          <p:blipFill>
            <a:blip r:embed="rId3">
              <a:extLst>
                <a:ext uri="{28A0092B-C50C-407E-A947-70E740481C1C}">
                  <a14:useLocalDpi xmlns:a14="http://schemas.microsoft.com/office/drawing/2010/main" val="0"/>
                </a:ext>
              </a:extLst>
            </a:blip>
            <a:srcRect r="66409"/>
            <a:stretch>
              <a:fillRect/>
            </a:stretch>
          </p:blipFill>
          <p:spPr bwMode="auto">
            <a:xfrm flipH="1">
              <a:off x="0" y="2143116"/>
              <a:ext cx="3180176" cy="247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Box 8"/>
          <p:cNvSpPr txBox="1"/>
          <p:nvPr/>
        </p:nvSpPr>
        <p:spPr>
          <a:xfrm>
            <a:off x="1619250" y="5868988"/>
            <a:ext cx="5929313" cy="584200"/>
          </a:xfrm>
          <a:prstGeom prst="rect">
            <a:avLst/>
          </a:prstGeom>
          <a:noFill/>
        </p:spPr>
        <p:txBody>
          <a:bodyPr>
            <a:spAutoFit/>
          </a:bodyPr>
          <a:lstStyle/>
          <a:p>
            <a:pPr algn="ctr" eaLnBrk="1" hangingPunct="1">
              <a:defRPr/>
            </a:pPr>
            <a:r>
              <a:rPr lang="ms-MY" sz="1600" b="1" dirty="0">
                <a:latin typeface="+mn-lt"/>
                <a:ea typeface="+mn-ea"/>
                <a:cs typeface="Arial" panose="020B0604020202020204" pitchFamily="34" charset="0"/>
              </a:rPr>
              <a:t>CAWANGAN OPERASI PERKHIDMATAN, BAHAGIAN PERKHIDMATAN</a:t>
            </a:r>
          </a:p>
          <a:p>
            <a:pPr algn="ctr" eaLnBrk="1" hangingPunct="1">
              <a:defRPr/>
            </a:pPr>
            <a:r>
              <a:rPr lang="ms-MY" sz="1600" b="1" dirty="0">
                <a:latin typeface="+mn-lt"/>
                <a:ea typeface="+mn-ea"/>
                <a:cs typeface="Arial" panose="020B0604020202020204" pitchFamily="34" charset="0"/>
              </a:rPr>
              <a:t>JABATAN PERKHIDMATAN AWAM MALAYSIA</a:t>
            </a:r>
          </a:p>
        </p:txBody>
      </p:sp>
      <p:pic>
        <p:nvPicPr>
          <p:cNvPr id="16387" name="Picture 12" descr="F:\Jata Negar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85725"/>
            <a:ext cx="93821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6" descr="logojpa0000.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81950" y="-142875"/>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07950" y="2582863"/>
            <a:ext cx="8818563" cy="2862262"/>
          </a:xfrm>
          <a:prstGeom prst="rect">
            <a:avLst/>
          </a:prstGeom>
          <a:noFill/>
        </p:spPr>
        <p:txBody>
          <a:bodyPr>
            <a:spAutoFit/>
          </a:bodyPr>
          <a:lstStyle/>
          <a:p>
            <a:pPr algn="ctr" eaLnBrk="1" hangingPunct="1">
              <a:defRPr/>
            </a:pPr>
            <a:r>
              <a:rPr lang="ms-MY" sz="4000" b="1" dirty="0">
                <a:latin typeface="+mn-lt"/>
                <a:ea typeface="+mn-ea"/>
                <a:cs typeface="Arial" panose="020B0604020202020204" pitchFamily="34" charset="0"/>
              </a:rPr>
              <a:t>SISTEM PENILAIAN PRESTASI PEGAWAI PERKHIDMATAN AWAM</a:t>
            </a:r>
          </a:p>
          <a:p>
            <a:pPr algn="ctr" eaLnBrk="1" hangingPunct="1">
              <a:defRPr/>
            </a:pPr>
            <a:endParaRPr lang="ms-MY" sz="2000" b="1" dirty="0">
              <a:latin typeface="+mn-lt"/>
              <a:ea typeface="+mn-ea"/>
              <a:cs typeface="Arial" panose="020B0604020202020204" pitchFamily="34" charset="0"/>
            </a:endParaRPr>
          </a:p>
          <a:p>
            <a:pPr algn="ctr" eaLnBrk="1" hangingPunct="1">
              <a:defRPr/>
            </a:pPr>
            <a:r>
              <a:rPr lang="ms-MY" sz="4000" b="1" dirty="0">
                <a:solidFill>
                  <a:srgbClr val="FF0000"/>
                </a:solidFill>
                <a:latin typeface="+mn-lt"/>
                <a:ea typeface="+mn-ea"/>
                <a:cs typeface="Arial" panose="020B0604020202020204" pitchFamily="34" charset="0"/>
              </a:rPr>
              <a:t>[ LAPORAN NILAIAN </a:t>
            </a:r>
          </a:p>
          <a:p>
            <a:pPr algn="ctr" eaLnBrk="1" hangingPunct="1">
              <a:defRPr/>
            </a:pPr>
            <a:r>
              <a:rPr lang="ms-MY" sz="4000" b="1" dirty="0">
                <a:solidFill>
                  <a:srgbClr val="FF0000"/>
                </a:solidFill>
                <a:latin typeface="+mn-lt"/>
                <a:ea typeface="+mn-ea"/>
                <a:cs typeface="Arial" panose="020B0604020202020204" pitchFamily="34" charset="0"/>
              </a:rPr>
              <a:t>PRESTASI TAHUNAN ]</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graphicFrame>
        <p:nvGraphicFramePr>
          <p:cNvPr id="4" name="Content Placeholder 3"/>
          <p:cNvGraphicFramePr>
            <a:graphicFrameLocks noGrp="1"/>
          </p:cNvGraphicFramePr>
          <p:nvPr>
            <p:ph idx="1"/>
          </p:nvPr>
        </p:nvGraphicFramePr>
        <p:xfrm>
          <a:off x="323528" y="332656"/>
          <a:ext cx="8568952"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p:cNvCxnSpPr/>
          <p:nvPr/>
        </p:nvCxnSpPr>
        <p:spPr>
          <a:xfrm flipH="1">
            <a:off x="6228184" y="2276872"/>
            <a:ext cx="1728192" cy="1584176"/>
          </a:xfrm>
          <a:prstGeom prst="line">
            <a:avLst/>
          </a:prstGeom>
          <a:ln w="63500" cmpd="thickThin">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6228184" y="2204864"/>
            <a:ext cx="1800200" cy="1512168"/>
          </a:xfrm>
          <a:prstGeom prst="line">
            <a:avLst/>
          </a:prstGeom>
          <a:ln w="63500" cmpd="thickThin">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874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srcRect/>
          <a:stretch>
            <a:fillRect/>
          </a:stretch>
        </p:blipFill>
        <p:spPr bwMode="auto">
          <a:xfrm>
            <a:off x="0" y="762000"/>
            <a:ext cx="2444750" cy="2286000"/>
          </a:xfrm>
          <a:prstGeom prst="rect">
            <a:avLst/>
          </a:prstGeom>
          <a:noFill/>
          <a:ln w="9525">
            <a:noFill/>
            <a:miter lim="800000"/>
            <a:headEnd/>
            <a:tailEnd/>
          </a:ln>
        </p:spPr>
      </p:pic>
      <p:sp>
        <p:nvSpPr>
          <p:cNvPr id="9219" name="TextBox 3"/>
          <p:cNvSpPr txBox="1">
            <a:spLocks noChangeArrowheads="1"/>
          </p:cNvSpPr>
          <p:nvPr/>
        </p:nvSpPr>
        <p:spPr bwMode="auto">
          <a:xfrm>
            <a:off x="1228725" y="2217738"/>
            <a:ext cx="7229475" cy="461962"/>
          </a:xfrm>
          <a:prstGeom prst="rect">
            <a:avLst/>
          </a:prstGeom>
          <a:noFill/>
          <a:ln w="9525">
            <a:noFill/>
            <a:miter lim="800000"/>
            <a:headEnd/>
            <a:tailEnd/>
          </a:ln>
        </p:spPr>
        <p:txBody>
          <a:bodyPr anchor="b"/>
          <a:lstStyle/>
          <a:p>
            <a:pPr eaLnBrk="1" hangingPunct="1"/>
            <a:r>
              <a:rPr lang="en-US" sz="2400">
                <a:solidFill>
                  <a:srgbClr val="7F7F7F"/>
                </a:solidFill>
                <a:ea typeface="+mn-ea"/>
                <a:cs typeface="Arial" pitchFamily="34" charset="0"/>
              </a:rPr>
              <a:t>BAHAGIAN PERTAMA</a:t>
            </a:r>
          </a:p>
        </p:txBody>
      </p:sp>
      <p:sp>
        <p:nvSpPr>
          <p:cNvPr id="7" name="Title 6"/>
          <p:cNvSpPr>
            <a:spLocks noGrp="1"/>
          </p:cNvSpPr>
          <p:nvPr>
            <p:ph type="title"/>
          </p:nvPr>
        </p:nvSpPr>
        <p:spPr>
          <a:xfrm>
            <a:off x="1219200" y="2428875"/>
            <a:ext cx="7543800" cy="1200150"/>
          </a:xfrm>
        </p:spPr>
        <p:txBody>
          <a:bodyPr wrap="square" tIns="0" bIns="0" anchor="t" anchorCtr="0">
            <a:normAutofit/>
          </a:bodyPr>
          <a:lstStyle/>
          <a:p>
            <a:pPr eaLnBrk="1" hangingPunct="1">
              <a:defRPr/>
            </a:pPr>
            <a:r>
              <a:rPr lang="en-US" sz="7800" b="1" dirty="0">
                <a:solidFill>
                  <a:prstClr val="black">
                    <a:lumMod val="85000"/>
                    <a:lumOff val="15000"/>
                  </a:prstClr>
                </a:solidFill>
                <a:latin typeface="+mn-lt"/>
              </a:rPr>
              <a:t>PENGENALAN</a:t>
            </a:r>
            <a:endParaRPr lang="en-US" sz="7800" dirty="0">
              <a:latin typeface="+mn-lt"/>
            </a:endParaRPr>
          </a:p>
        </p:txBody>
      </p:sp>
    </p:spTree>
    <p:custDataLst>
      <p:tags r:id="rId1"/>
    </p:custDataLst>
    <p:extLst>
      <p:ext uri="{BB962C8B-B14F-4D97-AF65-F5344CB8AC3E}">
        <p14:creationId xmlns:p14="http://schemas.microsoft.com/office/powerpoint/2010/main" val="2007878863"/>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68853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a:solidFill>
                <a:srgbClr val="FFFFFF"/>
              </a:solidFill>
            </a:endParaRPr>
          </a:p>
        </p:txBody>
      </p:sp>
      <p:sp>
        <p:nvSpPr>
          <p:cNvPr id="17" name="Rectangle 16"/>
          <p:cNvSpPr/>
          <p:nvPr/>
        </p:nvSpPr>
        <p:spPr>
          <a:xfrm>
            <a:off x="1671161" y="44624"/>
            <a:ext cx="5800306" cy="1015663"/>
          </a:xfrm>
          <a:prstGeom prst="rect">
            <a:avLst/>
          </a:prstGeom>
          <a:noFill/>
        </p:spPr>
        <p:txBody>
          <a:bodyPr wrap="none" lIns="91440" tIns="45720" rIns="91440" bIns="45720">
            <a:spAutoFit/>
          </a:bodyPr>
          <a:lstStyle/>
          <a:p>
            <a:pPr algn="ctr" eaLnBrk="1" hangingPunct="1"/>
            <a:r>
              <a:rPr lang="en-US" sz="3000" b="1" dirty="0">
                <a:ln w="1905"/>
                <a:gradFill>
                  <a:gsLst>
                    <a:gs pos="0">
                      <a:srgbClr val="506E94">
                        <a:shade val="20000"/>
                        <a:satMod val="200000"/>
                      </a:srgbClr>
                    </a:gs>
                    <a:gs pos="78000">
                      <a:srgbClr val="506E94">
                        <a:tint val="90000"/>
                        <a:shade val="89000"/>
                        <a:satMod val="220000"/>
                      </a:srgbClr>
                    </a:gs>
                    <a:gs pos="100000">
                      <a:srgbClr val="506E94">
                        <a:tint val="12000"/>
                        <a:satMod val="255000"/>
                      </a:srgbClr>
                    </a:gs>
                  </a:gsLst>
                  <a:lin ang="5400000"/>
                </a:gradFill>
                <a:effectLst>
                  <a:innerShdw blurRad="69850" dist="43180" dir="5400000">
                    <a:srgbClr val="000000">
                      <a:alpha val="65000"/>
                    </a:srgbClr>
                  </a:innerShdw>
                </a:effectLst>
                <a:ea typeface="+mn-ea"/>
                <a:cs typeface="Arial" pitchFamily="34" charset="0"/>
              </a:rPr>
              <a:t>SISTEM PENILAIAN PRESTASI</a:t>
            </a:r>
          </a:p>
          <a:p>
            <a:pPr algn="ctr" eaLnBrk="1" hangingPunct="1"/>
            <a:r>
              <a:rPr lang="en-US" sz="3000" b="1" dirty="0">
                <a:ln w="1905"/>
                <a:gradFill>
                  <a:gsLst>
                    <a:gs pos="0">
                      <a:srgbClr val="506E94">
                        <a:shade val="20000"/>
                        <a:satMod val="200000"/>
                      </a:srgbClr>
                    </a:gs>
                    <a:gs pos="78000">
                      <a:srgbClr val="506E94">
                        <a:tint val="90000"/>
                        <a:shade val="89000"/>
                        <a:satMod val="220000"/>
                      </a:srgbClr>
                    </a:gs>
                    <a:gs pos="100000">
                      <a:srgbClr val="506E94">
                        <a:tint val="12000"/>
                        <a:satMod val="255000"/>
                      </a:srgbClr>
                    </a:gs>
                  </a:gsLst>
                  <a:lin ang="5400000"/>
                </a:gradFill>
                <a:effectLst>
                  <a:innerShdw blurRad="69850" dist="43180" dir="5400000">
                    <a:srgbClr val="000000">
                      <a:alpha val="65000"/>
                    </a:srgbClr>
                  </a:innerShdw>
                </a:effectLst>
                <a:ea typeface="+mn-ea"/>
                <a:cs typeface="Arial" pitchFamily="34" charset="0"/>
              </a:rPr>
              <a:t>PERKHIDMATAN AWAM</a:t>
            </a:r>
          </a:p>
        </p:txBody>
      </p:sp>
      <p:sp>
        <p:nvSpPr>
          <p:cNvPr id="18" name="Rectangle 17"/>
          <p:cNvSpPr/>
          <p:nvPr/>
        </p:nvSpPr>
        <p:spPr>
          <a:xfrm>
            <a:off x="2627784" y="1484784"/>
            <a:ext cx="2016224" cy="1392155"/>
          </a:xfrm>
          <a:prstGeom prst="rect">
            <a:avLst/>
          </a:prstGeom>
          <a:gradFill flip="none" rotWithShape="1">
            <a:gsLst>
              <a:gs pos="0">
                <a:srgbClr val="5E9EFF"/>
              </a:gs>
              <a:gs pos="39999">
                <a:srgbClr val="85C2FF"/>
              </a:gs>
              <a:gs pos="70000">
                <a:srgbClr val="C4D6EB"/>
              </a:gs>
              <a:gs pos="100000">
                <a:srgbClr val="FFE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r>
              <a:rPr lang="en-US"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rPr>
              <a:t>SKT</a:t>
            </a:r>
            <a:endParaRPr lang="en-MY"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endParaRPr>
          </a:p>
        </p:txBody>
      </p:sp>
      <p:sp>
        <p:nvSpPr>
          <p:cNvPr id="24" name="Rectangle 23"/>
          <p:cNvSpPr/>
          <p:nvPr/>
        </p:nvSpPr>
        <p:spPr>
          <a:xfrm>
            <a:off x="4644008" y="1772816"/>
            <a:ext cx="2016224" cy="4176464"/>
          </a:xfrm>
          <a:prstGeom prst="rect">
            <a:avLst/>
          </a:prstGeom>
          <a:gradFill flip="none" rotWithShape="1">
            <a:gsLst>
              <a:gs pos="0">
                <a:srgbClr val="5E9EFF"/>
              </a:gs>
              <a:gs pos="39999">
                <a:srgbClr val="85C2FF"/>
              </a:gs>
              <a:gs pos="70000">
                <a:srgbClr val="C4D6EB"/>
              </a:gs>
              <a:gs pos="100000">
                <a:srgbClr val="FFE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dirty="0">
              <a:solidFill>
                <a:srgbClr val="FFFFFF"/>
              </a:solidFill>
            </a:endParaRPr>
          </a:p>
        </p:txBody>
      </p:sp>
      <p:sp>
        <p:nvSpPr>
          <p:cNvPr id="25" name="Rectangle 24"/>
          <p:cNvSpPr/>
          <p:nvPr/>
        </p:nvSpPr>
        <p:spPr>
          <a:xfrm>
            <a:off x="6660232" y="1772816"/>
            <a:ext cx="2016224" cy="4176464"/>
          </a:xfrm>
          <a:prstGeom prst="rect">
            <a:avLst/>
          </a:prstGeom>
          <a:gradFill flip="none" rotWithShape="1">
            <a:gsLst>
              <a:gs pos="0">
                <a:srgbClr val="5E9EFF"/>
              </a:gs>
              <a:gs pos="39999">
                <a:srgbClr val="85C2FF"/>
              </a:gs>
              <a:gs pos="70000">
                <a:srgbClr val="C4D6EB"/>
              </a:gs>
              <a:gs pos="100000">
                <a:srgbClr val="FFE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dirty="0">
              <a:solidFill>
                <a:srgbClr val="FFFFFF"/>
              </a:solidFill>
            </a:endParaRPr>
          </a:p>
        </p:txBody>
      </p:sp>
      <p:sp>
        <p:nvSpPr>
          <p:cNvPr id="26" name="Rectangle 25"/>
          <p:cNvSpPr/>
          <p:nvPr/>
        </p:nvSpPr>
        <p:spPr>
          <a:xfrm>
            <a:off x="611560" y="1772816"/>
            <a:ext cx="2016224" cy="4176464"/>
          </a:xfrm>
          <a:prstGeom prst="rect">
            <a:avLst/>
          </a:prstGeom>
          <a:gradFill flip="none" rotWithShape="1">
            <a:gsLst>
              <a:gs pos="0">
                <a:srgbClr val="5E9EFF"/>
              </a:gs>
              <a:gs pos="39999">
                <a:srgbClr val="85C2FF"/>
              </a:gs>
              <a:gs pos="70000">
                <a:srgbClr val="C4D6EB"/>
              </a:gs>
              <a:gs pos="100000">
                <a:srgbClr val="FFE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a:solidFill>
                <a:srgbClr val="FFFFFF"/>
              </a:solidFill>
            </a:endParaRPr>
          </a:p>
        </p:txBody>
      </p:sp>
      <p:sp>
        <p:nvSpPr>
          <p:cNvPr id="27" name="Rectangle 26"/>
          <p:cNvSpPr/>
          <p:nvPr/>
        </p:nvSpPr>
        <p:spPr>
          <a:xfrm>
            <a:off x="2627784" y="6021288"/>
            <a:ext cx="2016224" cy="576064"/>
          </a:xfrm>
          <a:prstGeom prst="rect">
            <a:avLst/>
          </a:prstGeom>
          <a:gradFill flip="none" rotWithShape="1">
            <a:gsLst>
              <a:gs pos="0">
                <a:srgbClr val="DDEBCF"/>
              </a:gs>
              <a:gs pos="50000">
                <a:srgbClr val="9CB86E"/>
              </a:gs>
              <a:gs pos="100000">
                <a:srgbClr val="156B1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IT/HRMIS</a:t>
            </a:r>
            <a:endParaRPr lang="en-MY" sz="2700" b="1" dirty="0">
              <a:solidFill>
                <a:srgbClr val="002060"/>
              </a:solidFill>
            </a:endParaRPr>
          </a:p>
        </p:txBody>
      </p:sp>
      <p:sp>
        <p:nvSpPr>
          <p:cNvPr id="28" name="Rectangle 27"/>
          <p:cNvSpPr/>
          <p:nvPr/>
        </p:nvSpPr>
        <p:spPr>
          <a:xfrm>
            <a:off x="4644008" y="6021288"/>
            <a:ext cx="2016224" cy="576064"/>
          </a:xfrm>
          <a:prstGeom prst="rect">
            <a:avLst/>
          </a:prstGeom>
          <a:gradFill flip="none" rotWithShape="1">
            <a:gsLst>
              <a:gs pos="0">
                <a:srgbClr val="DDEBCF"/>
              </a:gs>
              <a:gs pos="50000">
                <a:srgbClr val="9CB86E"/>
              </a:gs>
              <a:gs pos="100000">
                <a:srgbClr val="156B1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URUSETIA</a:t>
            </a:r>
            <a:endParaRPr lang="en-MY" sz="2700" b="1" dirty="0">
              <a:solidFill>
                <a:srgbClr val="002060"/>
              </a:solidFill>
            </a:endParaRPr>
          </a:p>
        </p:txBody>
      </p:sp>
      <p:sp>
        <p:nvSpPr>
          <p:cNvPr id="29" name="Rectangle 28"/>
          <p:cNvSpPr/>
          <p:nvPr/>
        </p:nvSpPr>
        <p:spPr>
          <a:xfrm>
            <a:off x="6660232" y="6021288"/>
            <a:ext cx="2016224" cy="576064"/>
          </a:xfrm>
          <a:prstGeom prst="rect">
            <a:avLst/>
          </a:prstGeom>
          <a:gradFill flip="none" rotWithShape="1">
            <a:gsLst>
              <a:gs pos="0">
                <a:srgbClr val="DDEBCF"/>
              </a:gs>
              <a:gs pos="50000">
                <a:srgbClr val="9CB86E"/>
              </a:gs>
              <a:gs pos="100000">
                <a:srgbClr val="156B1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KATEGORI</a:t>
            </a:r>
            <a:endParaRPr lang="en-MY" sz="2700" b="1" dirty="0">
              <a:solidFill>
                <a:srgbClr val="002060"/>
              </a:solidFill>
            </a:endParaRPr>
          </a:p>
        </p:txBody>
      </p:sp>
      <p:sp>
        <p:nvSpPr>
          <p:cNvPr id="30" name="Rectangle 29"/>
          <p:cNvSpPr/>
          <p:nvPr/>
        </p:nvSpPr>
        <p:spPr>
          <a:xfrm>
            <a:off x="611560" y="6021288"/>
            <a:ext cx="2016224" cy="576064"/>
          </a:xfrm>
          <a:prstGeom prst="rect">
            <a:avLst/>
          </a:prstGeom>
          <a:gradFill flip="none" rotWithShape="1">
            <a:gsLst>
              <a:gs pos="0">
                <a:srgbClr val="DDEBCF"/>
              </a:gs>
              <a:gs pos="50000">
                <a:srgbClr val="9CB86E"/>
              </a:gs>
              <a:gs pos="100000">
                <a:srgbClr val="156B1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KJ</a:t>
            </a:r>
            <a:endParaRPr lang="en-MY" sz="2700" b="1" dirty="0">
              <a:solidFill>
                <a:srgbClr val="002060"/>
              </a:solidFill>
            </a:endParaRPr>
          </a:p>
        </p:txBody>
      </p:sp>
      <p:sp>
        <p:nvSpPr>
          <p:cNvPr id="19" name="Rectangle 18"/>
          <p:cNvSpPr/>
          <p:nvPr/>
        </p:nvSpPr>
        <p:spPr>
          <a:xfrm>
            <a:off x="935073" y="2060848"/>
            <a:ext cx="1345240"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r>
              <a:rPr lang="en-US" sz="4400" b="1" dirty="0">
                <a:ln w="11430"/>
                <a:gradFill>
                  <a:gsLst>
                    <a:gs pos="0">
                      <a:srgbClr val="F96A1B">
                        <a:tint val="70000"/>
                        <a:satMod val="245000"/>
                      </a:srgbClr>
                    </a:gs>
                    <a:gs pos="75000">
                      <a:srgbClr val="F96A1B">
                        <a:tint val="90000"/>
                        <a:shade val="60000"/>
                        <a:satMod val="240000"/>
                      </a:srgbClr>
                    </a:gs>
                    <a:gs pos="100000">
                      <a:srgbClr val="F96A1B">
                        <a:tint val="100000"/>
                        <a:shade val="50000"/>
                        <a:satMod val="240000"/>
                      </a:srgbClr>
                    </a:gs>
                  </a:gsLst>
                  <a:lin ang="5400000"/>
                </a:gradFill>
                <a:effectLst>
                  <a:outerShdw blurRad="50800" dist="39000" dir="5460000" algn="tl">
                    <a:srgbClr val="000000">
                      <a:alpha val="38000"/>
                    </a:srgbClr>
                  </a:outerShdw>
                </a:effectLst>
                <a:ea typeface="+mn-ea"/>
                <a:cs typeface="Arial" pitchFamily="34" charset="0"/>
              </a:rPr>
              <a:t>PYD</a:t>
            </a:r>
          </a:p>
        </p:txBody>
      </p:sp>
      <p:sp>
        <p:nvSpPr>
          <p:cNvPr id="22" name="Rectangle 21"/>
          <p:cNvSpPr/>
          <p:nvPr/>
        </p:nvSpPr>
        <p:spPr>
          <a:xfrm>
            <a:off x="955022" y="3369766"/>
            <a:ext cx="131478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r>
              <a:rPr lang="en-US" sz="4400" b="1" dirty="0">
                <a:ln w="11430"/>
                <a:solidFill>
                  <a:srgbClr val="0070C0"/>
                </a:solidFill>
                <a:effectLst>
                  <a:outerShdw blurRad="50800" dist="39000" dir="5460000" algn="tl">
                    <a:srgbClr val="000000">
                      <a:alpha val="38000"/>
                    </a:srgbClr>
                  </a:outerShdw>
                </a:effectLst>
                <a:ea typeface="+mn-ea"/>
                <a:cs typeface="Arial" pitchFamily="34" charset="0"/>
              </a:rPr>
              <a:t>PPP</a:t>
            </a:r>
          </a:p>
        </p:txBody>
      </p:sp>
      <p:sp>
        <p:nvSpPr>
          <p:cNvPr id="23" name="Rectangle 22"/>
          <p:cNvSpPr/>
          <p:nvPr/>
        </p:nvSpPr>
        <p:spPr>
          <a:xfrm>
            <a:off x="959031" y="4963815"/>
            <a:ext cx="1345240"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r>
              <a:rPr lang="en-US" sz="4400" b="1" dirty="0">
                <a:ln w="11430"/>
                <a:solidFill>
                  <a:srgbClr val="009900"/>
                </a:solidFill>
                <a:effectLst>
                  <a:outerShdw blurRad="50800" dist="39000" dir="5460000" algn="tl">
                    <a:srgbClr val="000000">
                      <a:alpha val="38000"/>
                    </a:srgbClr>
                  </a:outerShdw>
                </a:effectLst>
                <a:ea typeface="+mn-ea"/>
                <a:cs typeface="Arial" pitchFamily="34" charset="0"/>
              </a:rPr>
              <a:t>PPK</a:t>
            </a:r>
          </a:p>
        </p:txBody>
      </p:sp>
      <p:sp>
        <p:nvSpPr>
          <p:cNvPr id="32" name="Rectangle 31"/>
          <p:cNvSpPr/>
          <p:nvPr/>
        </p:nvSpPr>
        <p:spPr>
          <a:xfrm>
            <a:off x="5220072" y="2100912"/>
            <a:ext cx="761747" cy="3416320"/>
          </a:xfrm>
          <a:prstGeom prst="rect">
            <a:avLst/>
          </a:prstGeom>
          <a:noFill/>
        </p:spPr>
        <p:txBody>
          <a:bodyPr wrap="none" lIns="91440" tIns="45720" rIns="91440" bIns="45720">
            <a:spAutoFit/>
          </a:bodyPr>
          <a:lstStyle/>
          <a:p>
            <a:pPr algn="ctr" eaLnBrk="1" hangingPunct="1"/>
            <a:r>
              <a:rPr lang="en-US" sz="5400" b="1" cap="all" dirty="0">
                <a:ln w="9000" cmpd="sng">
                  <a:solidFill>
                    <a:srgbClr val="7C984A">
                      <a:shade val="50000"/>
                      <a:satMod val="120000"/>
                    </a:srgbClr>
                  </a:solidFill>
                  <a:prstDash val="solid"/>
                </a:ln>
                <a:gradFill>
                  <a:gsLst>
                    <a:gs pos="0">
                      <a:srgbClr val="7C984A">
                        <a:shade val="20000"/>
                        <a:satMod val="245000"/>
                      </a:srgbClr>
                    </a:gs>
                    <a:gs pos="43000">
                      <a:srgbClr val="7C984A">
                        <a:satMod val="255000"/>
                      </a:srgbClr>
                    </a:gs>
                    <a:gs pos="48000">
                      <a:srgbClr val="7C984A">
                        <a:shade val="85000"/>
                        <a:satMod val="255000"/>
                      </a:srgbClr>
                    </a:gs>
                    <a:gs pos="100000">
                      <a:srgbClr val="7C984A">
                        <a:shade val="20000"/>
                        <a:satMod val="245000"/>
                      </a:srgbClr>
                    </a:gs>
                  </a:gsLst>
                  <a:lin ang="5400000"/>
                </a:gradFill>
                <a:effectLst>
                  <a:reflection blurRad="12700" stA="28000" endPos="45000" dist="1000" dir="5400000" sy="-100000" algn="bl" rotWithShape="0"/>
                </a:effectLst>
                <a:ea typeface="+mn-ea"/>
                <a:cs typeface="Arial" pitchFamily="34" charset="0"/>
              </a:rPr>
              <a:t>P</a:t>
            </a:r>
          </a:p>
          <a:p>
            <a:pPr algn="ctr" eaLnBrk="1" hangingPunct="1"/>
            <a:r>
              <a:rPr lang="en-US" sz="5400" b="1" cap="all" dirty="0">
                <a:ln w="9000" cmpd="sng">
                  <a:solidFill>
                    <a:srgbClr val="7C984A">
                      <a:shade val="50000"/>
                      <a:satMod val="120000"/>
                    </a:srgbClr>
                  </a:solidFill>
                  <a:prstDash val="solid"/>
                </a:ln>
                <a:gradFill>
                  <a:gsLst>
                    <a:gs pos="0">
                      <a:srgbClr val="7C984A">
                        <a:shade val="20000"/>
                        <a:satMod val="245000"/>
                      </a:srgbClr>
                    </a:gs>
                    <a:gs pos="43000">
                      <a:srgbClr val="7C984A">
                        <a:satMod val="255000"/>
                      </a:srgbClr>
                    </a:gs>
                    <a:gs pos="48000">
                      <a:srgbClr val="7C984A">
                        <a:shade val="85000"/>
                        <a:satMod val="255000"/>
                      </a:srgbClr>
                    </a:gs>
                    <a:gs pos="100000">
                      <a:srgbClr val="7C984A">
                        <a:shade val="20000"/>
                        <a:satMod val="245000"/>
                      </a:srgbClr>
                    </a:gs>
                  </a:gsLst>
                  <a:lin ang="5400000"/>
                </a:gradFill>
                <a:effectLst>
                  <a:reflection blurRad="12700" stA="28000" endPos="45000" dist="1000" dir="5400000" sy="-100000" algn="bl" rotWithShape="0"/>
                </a:effectLst>
                <a:ea typeface="+mn-ea"/>
                <a:cs typeface="Arial" pitchFamily="34" charset="0"/>
              </a:rPr>
              <a:t>P</a:t>
            </a:r>
          </a:p>
          <a:p>
            <a:pPr algn="ctr" eaLnBrk="1" hangingPunct="1"/>
            <a:r>
              <a:rPr lang="en-US" sz="5400" b="1" cap="all" dirty="0">
                <a:ln w="9000" cmpd="sng">
                  <a:solidFill>
                    <a:srgbClr val="7C984A">
                      <a:shade val="50000"/>
                      <a:satMod val="120000"/>
                    </a:srgbClr>
                  </a:solidFill>
                  <a:prstDash val="solid"/>
                </a:ln>
                <a:gradFill>
                  <a:gsLst>
                    <a:gs pos="0">
                      <a:srgbClr val="7C984A">
                        <a:shade val="20000"/>
                        <a:satMod val="245000"/>
                      </a:srgbClr>
                    </a:gs>
                    <a:gs pos="43000">
                      <a:srgbClr val="7C984A">
                        <a:satMod val="255000"/>
                      </a:srgbClr>
                    </a:gs>
                    <a:gs pos="48000">
                      <a:srgbClr val="7C984A">
                        <a:shade val="85000"/>
                        <a:satMod val="255000"/>
                      </a:srgbClr>
                    </a:gs>
                    <a:gs pos="100000">
                      <a:srgbClr val="7C984A">
                        <a:shade val="20000"/>
                        <a:satMod val="245000"/>
                      </a:srgbClr>
                    </a:gs>
                  </a:gsLst>
                  <a:lin ang="5400000"/>
                </a:gradFill>
                <a:effectLst>
                  <a:reflection blurRad="12700" stA="28000" endPos="45000" dist="1000" dir="5400000" sy="-100000" algn="bl" rotWithShape="0"/>
                </a:effectLst>
                <a:ea typeface="+mn-ea"/>
                <a:cs typeface="Arial" pitchFamily="34" charset="0"/>
              </a:rPr>
              <a:t>S</a:t>
            </a:r>
          </a:p>
          <a:p>
            <a:pPr algn="ctr" eaLnBrk="1" hangingPunct="1"/>
            <a:r>
              <a:rPr lang="en-US" sz="5400" b="1" cap="all" dirty="0">
                <a:ln w="9000" cmpd="sng">
                  <a:solidFill>
                    <a:srgbClr val="7C984A">
                      <a:shade val="50000"/>
                      <a:satMod val="120000"/>
                    </a:srgbClr>
                  </a:solidFill>
                  <a:prstDash val="solid"/>
                </a:ln>
                <a:gradFill>
                  <a:gsLst>
                    <a:gs pos="0">
                      <a:srgbClr val="7C984A">
                        <a:shade val="20000"/>
                        <a:satMod val="245000"/>
                      </a:srgbClr>
                    </a:gs>
                    <a:gs pos="43000">
                      <a:srgbClr val="7C984A">
                        <a:satMod val="255000"/>
                      </a:srgbClr>
                    </a:gs>
                    <a:gs pos="48000">
                      <a:srgbClr val="7C984A">
                        <a:shade val="85000"/>
                        <a:satMod val="255000"/>
                      </a:srgbClr>
                    </a:gs>
                    <a:gs pos="100000">
                      <a:srgbClr val="7C984A">
                        <a:shade val="20000"/>
                        <a:satMod val="245000"/>
                      </a:srgbClr>
                    </a:gs>
                  </a:gsLst>
                  <a:lin ang="5400000"/>
                </a:gradFill>
                <a:effectLst>
                  <a:reflection blurRad="12700" stA="28000" endPos="45000" dist="1000" dir="5400000" sy="-100000" algn="bl" rotWithShape="0"/>
                </a:effectLst>
                <a:ea typeface="+mn-ea"/>
                <a:cs typeface="Arial" pitchFamily="34" charset="0"/>
              </a:rPr>
              <a:t>M</a:t>
            </a:r>
            <a:endParaRPr lang="en-MY" sz="5400" b="1" cap="all" dirty="0">
              <a:ln w="9000" cmpd="sng">
                <a:solidFill>
                  <a:srgbClr val="7C984A">
                    <a:shade val="50000"/>
                    <a:satMod val="120000"/>
                  </a:srgbClr>
                </a:solidFill>
                <a:prstDash val="solid"/>
              </a:ln>
              <a:gradFill>
                <a:gsLst>
                  <a:gs pos="0">
                    <a:srgbClr val="7C984A">
                      <a:shade val="20000"/>
                      <a:satMod val="245000"/>
                    </a:srgbClr>
                  </a:gs>
                  <a:gs pos="43000">
                    <a:srgbClr val="7C984A">
                      <a:satMod val="255000"/>
                    </a:srgbClr>
                  </a:gs>
                  <a:gs pos="48000">
                    <a:srgbClr val="7C984A">
                      <a:shade val="85000"/>
                      <a:satMod val="255000"/>
                    </a:srgbClr>
                  </a:gs>
                  <a:gs pos="100000">
                    <a:srgbClr val="7C984A">
                      <a:shade val="20000"/>
                      <a:satMod val="245000"/>
                    </a:srgbClr>
                  </a:gs>
                </a:gsLst>
                <a:lin ang="5400000"/>
              </a:gradFill>
              <a:effectLst>
                <a:reflection blurRad="12700" stA="28000" endPos="45000" dist="1000" dir="5400000" sy="-100000" algn="bl" rotWithShape="0"/>
              </a:effectLst>
              <a:ea typeface="+mn-ea"/>
              <a:cs typeface="Arial" pitchFamily="34" charset="0"/>
            </a:endParaRPr>
          </a:p>
        </p:txBody>
      </p:sp>
      <p:sp>
        <p:nvSpPr>
          <p:cNvPr id="33" name="Rectangle 32"/>
          <p:cNvSpPr/>
          <p:nvPr/>
        </p:nvSpPr>
        <p:spPr>
          <a:xfrm>
            <a:off x="2627784" y="2852936"/>
            <a:ext cx="2016224" cy="1440160"/>
          </a:xfrm>
          <a:prstGeom prst="rect">
            <a:avLst/>
          </a:prstGeom>
          <a:gradFill flip="none" rotWithShape="1">
            <a:gsLst>
              <a:gs pos="0">
                <a:srgbClr val="5E9EFF"/>
              </a:gs>
              <a:gs pos="39999">
                <a:srgbClr val="85C2FF"/>
              </a:gs>
              <a:gs pos="70000">
                <a:srgbClr val="C4D6EB"/>
              </a:gs>
              <a:gs pos="100000">
                <a:srgbClr val="FFE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r>
              <a:rPr lang="en-US" sz="4400" b="1" spc="50" dirty="0">
                <a:ln w="11430"/>
                <a:solidFill>
                  <a:srgbClr val="002060"/>
                </a:solidFill>
                <a:effectLst>
                  <a:outerShdw blurRad="76200" dist="50800" dir="5400000" algn="tl" rotWithShape="0">
                    <a:srgbClr val="000000">
                      <a:alpha val="65000"/>
                    </a:srgbClr>
                  </a:outerShdw>
                </a:effectLst>
              </a:rPr>
              <a:t>LNPT</a:t>
            </a:r>
            <a:endParaRPr lang="en-MY" sz="4400" b="1" spc="50" dirty="0">
              <a:ln w="11430"/>
              <a:solidFill>
                <a:srgbClr val="002060"/>
              </a:solidFill>
              <a:effectLst>
                <a:outerShdw blurRad="76200" dist="50800" dir="5400000" algn="tl" rotWithShape="0">
                  <a:srgbClr val="000000">
                    <a:alpha val="65000"/>
                  </a:srgbClr>
                </a:outerShdw>
              </a:effectLst>
            </a:endParaRPr>
          </a:p>
        </p:txBody>
      </p:sp>
      <p:sp>
        <p:nvSpPr>
          <p:cNvPr id="34" name="Rectangle 33"/>
          <p:cNvSpPr/>
          <p:nvPr/>
        </p:nvSpPr>
        <p:spPr>
          <a:xfrm>
            <a:off x="2627784" y="4293096"/>
            <a:ext cx="2016224" cy="1368152"/>
          </a:xfrm>
          <a:prstGeom prst="rect">
            <a:avLst/>
          </a:prstGeom>
          <a:gradFill flip="none" rotWithShape="1">
            <a:gsLst>
              <a:gs pos="0">
                <a:srgbClr val="5E9EFF"/>
              </a:gs>
              <a:gs pos="39999">
                <a:srgbClr val="85C2FF"/>
              </a:gs>
              <a:gs pos="70000">
                <a:srgbClr val="C4D6EB"/>
              </a:gs>
              <a:gs pos="100000">
                <a:srgbClr val="FFE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r>
              <a:rPr lang="en-US" sz="4400" b="1" spc="50" dirty="0">
                <a:ln w="11430"/>
                <a:solidFill>
                  <a:srgbClr val="FFC000"/>
                </a:solidFill>
                <a:effectLst>
                  <a:outerShdw blurRad="76200" dist="50800" dir="5400000" algn="tl" rotWithShape="0">
                    <a:srgbClr val="000000">
                      <a:alpha val="65000"/>
                    </a:srgbClr>
                  </a:outerShdw>
                </a:effectLst>
              </a:rPr>
              <a:t>LNPK</a:t>
            </a:r>
            <a:endParaRPr lang="en-MY" sz="4400" b="1" spc="50" dirty="0">
              <a:ln w="11430"/>
              <a:solidFill>
                <a:srgbClr val="FFC000"/>
              </a:solidFill>
              <a:effectLst>
                <a:outerShdw blurRad="76200" dist="50800" dir="5400000" algn="tl" rotWithShape="0">
                  <a:srgbClr val="000000">
                    <a:alpha val="65000"/>
                  </a:srgbClr>
                </a:outerShdw>
              </a:effectLst>
            </a:endParaRPr>
          </a:p>
        </p:txBody>
      </p:sp>
      <p:sp>
        <p:nvSpPr>
          <p:cNvPr id="35" name="Rectangle 34"/>
          <p:cNvSpPr/>
          <p:nvPr/>
        </p:nvSpPr>
        <p:spPr>
          <a:xfrm>
            <a:off x="7452320" y="2019612"/>
            <a:ext cx="612668" cy="3785652"/>
          </a:xfrm>
          <a:prstGeom prst="rect">
            <a:avLst/>
          </a:prstGeom>
          <a:noFill/>
        </p:spPr>
        <p:txBody>
          <a:bodyPr wrap="none" lIns="91440" tIns="45720" rIns="91440" bIns="45720">
            <a:spAutoFit/>
          </a:bodyPr>
          <a:lstStyle/>
          <a:p>
            <a:pPr algn="ctr" eaLnBrk="1" hangingPunct="1"/>
            <a:r>
              <a:rPr lang="en-US"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rPr>
              <a:t>M</a:t>
            </a:r>
          </a:p>
          <a:p>
            <a:pPr algn="ctr" eaLnBrk="1" hangingPunct="1"/>
            <a:r>
              <a:rPr lang="en-US"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rPr>
              <a:t>A</a:t>
            </a:r>
          </a:p>
          <a:p>
            <a:pPr algn="ctr" eaLnBrk="1" hangingPunct="1"/>
            <a:r>
              <a:rPr lang="en-US"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rPr>
              <a:t>R</a:t>
            </a:r>
          </a:p>
          <a:p>
            <a:pPr algn="ctr" eaLnBrk="1" hangingPunct="1"/>
            <a:r>
              <a:rPr lang="en-US"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rPr>
              <a:t>K</a:t>
            </a:r>
          </a:p>
          <a:p>
            <a:pPr algn="ctr" eaLnBrk="1" hangingPunct="1"/>
            <a:r>
              <a:rPr lang="en-US"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rPr>
              <a:t>A</a:t>
            </a:r>
          </a:p>
          <a:p>
            <a:pPr algn="ctr" eaLnBrk="1" hangingPunct="1"/>
            <a:r>
              <a:rPr lang="en-US"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rPr>
              <a:t>H</a:t>
            </a:r>
            <a:endParaRPr lang="en-MY" sz="4000" b="1" cap="all" dirty="0">
              <a:ln w="9000" cmpd="sng">
                <a:solidFill>
                  <a:srgbClr val="7C984A">
                    <a:shade val="50000"/>
                    <a:satMod val="120000"/>
                  </a:srgbClr>
                </a:solidFill>
                <a:prstDash val="solid"/>
              </a:ln>
              <a:solidFill>
                <a:srgbClr val="FFFF00"/>
              </a:solidFill>
              <a:effectLst>
                <a:reflection blurRad="12700" stA="28000" endPos="45000" dist="1000" dir="5400000" sy="-100000" algn="bl" rotWithShape="0"/>
              </a:effectLst>
              <a:ea typeface="+mn-ea"/>
              <a:cs typeface="Arial" pitchFamily="34" charset="0"/>
            </a:endParaRPr>
          </a:p>
        </p:txBody>
      </p:sp>
      <p:sp>
        <p:nvSpPr>
          <p:cNvPr id="36" name="Rectangle 35"/>
          <p:cNvSpPr/>
          <p:nvPr/>
        </p:nvSpPr>
        <p:spPr>
          <a:xfrm>
            <a:off x="2627784" y="1124744"/>
            <a:ext cx="2016224" cy="576064"/>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INSTRUMEN</a:t>
            </a:r>
            <a:endParaRPr lang="en-MY" sz="2700" b="1" dirty="0">
              <a:solidFill>
                <a:srgbClr val="002060"/>
              </a:solidFill>
            </a:endParaRPr>
          </a:p>
        </p:txBody>
      </p:sp>
      <p:sp>
        <p:nvSpPr>
          <p:cNvPr id="37" name="Rectangle 36"/>
          <p:cNvSpPr/>
          <p:nvPr/>
        </p:nvSpPr>
        <p:spPr>
          <a:xfrm>
            <a:off x="4644008" y="1124744"/>
            <a:ext cx="2016224" cy="576064"/>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INSTITUSI</a:t>
            </a:r>
            <a:endParaRPr lang="en-MY" sz="2700" b="1" dirty="0">
              <a:solidFill>
                <a:srgbClr val="002060"/>
              </a:solidFill>
            </a:endParaRPr>
          </a:p>
        </p:txBody>
      </p:sp>
      <p:sp>
        <p:nvSpPr>
          <p:cNvPr id="38" name="Rectangle 37"/>
          <p:cNvSpPr/>
          <p:nvPr/>
        </p:nvSpPr>
        <p:spPr>
          <a:xfrm>
            <a:off x="6660232" y="1124744"/>
            <a:ext cx="2016224" cy="576064"/>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OUTPUT</a:t>
            </a:r>
            <a:endParaRPr lang="en-MY" sz="2700" b="1" dirty="0">
              <a:solidFill>
                <a:srgbClr val="002060"/>
              </a:solidFill>
            </a:endParaRPr>
          </a:p>
        </p:txBody>
      </p:sp>
      <p:sp>
        <p:nvSpPr>
          <p:cNvPr id="39" name="Rectangle 38"/>
          <p:cNvSpPr/>
          <p:nvPr/>
        </p:nvSpPr>
        <p:spPr>
          <a:xfrm>
            <a:off x="611560" y="1124744"/>
            <a:ext cx="2016224" cy="576064"/>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sz="2700" b="1" dirty="0">
                <a:solidFill>
                  <a:srgbClr val="002060"/>
                </a:solidFill>
              </a:rPr>
              <a:t>SUBJEK</a:t>
            </a:r>
            <a:endParaRPr lang="en-MY" sz="2700" b="1" dirty="0">
              <a:solidFill>
                <a:srgbClr val="002060"/>
              </a:solidFill>
            </a:endParaRPr>
          </a:p>
        </p:txBody>
      </p:sp>
      <p:sp>
        <p:nvSpPr>
          <p:cNvPr id="40" name="Down Arrow Callout 39"/>
          <p:cNvSpPr/>
          <p:nvPr/>
        </p:nvSpPr>
        <p:spPr>
          <a:xfrm>
            <a:off x="2627784" y="1772816"/>
            <a:ext cx="2016224" cy="1440160"/>
          </a:xfrm>
          <a:prstGeom prst="downArrowCallout">
            <a:avLst>
              <a:gd name="adj1" fmla="val 25000"/>
              <a:gd name="adj2" fmla="val 22292"/>
              <a:gd name="adj3" fmla="val 15975"/>
              <a:gd name="adj4" fmla="val 76710"/>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r>
              <a:rPr lang="en-US"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rPr>
              <a:t>SKT</a:t>
            </a:r>
            <a:endParaRPr lang="en-MY"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endParaRPr>
          </a:p>
        </p:txBody>
      </p:sp>
      <p:sp>
        <p:nvSpPr>
          <p:cNvPr id="41" name="Down Arrow Callout 40"/>
          <p:cNvSpPr/>
          <p:nvPr/>
        </p:nvSpPr>
        <p:spPr>
          <a:xfrm rot="16200000">
            <a:off x="2951820" y="2888940"/>
            <a:ext cx="1368152" cy="2016224"/>
          </a:xfrm>
          <a:prstGeom prst="downArrowCallout">
            <a:avLst>
              <a:gd name="adj1" fmla="val 25000"/>
              <a:gd name="adj2" fmla="val 22292"/>
              <a:gd name="adj3" fmla="val 14396"/>
              <a:gd name="adj4" fmla="val 8280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r>
              <a:rPr lang="en-US"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rPr>
              <a:t>LNPT</a:t>
            </a:r>
            <a:endParaRPr lang="en-MY"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endParaRPr>
          </a:p>
        </p:txBody>
      </p:sp>
      <p:sp>
        <p:nvSpPr>
          <p:cNvPr id="42" name="Down Arrow Callout 41"/>
          <p:cNvSpPr/>
          <p:nvPr/>
        </p:nvSpPr>
        <p:spPr>
          <a:xfrm rot="16200000">
            <a:off x="3023828" y="4329100"/>
            <a:ext cx="1224136" cy="2016224"/>
          </a:xfrm>
          <a:prstGeom prst="downArrowCallout">
            <a:avLst>
              <a:gd name="adj1" fmla="val 25000"/>
              <a:gd name="adj2" fmla="val 22292"/>
              <a:gd name="adj3" fmla="val 14396"/>
              <a:gd name="adj4" fmla="val 82802"/>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r>
              <a:rPr lang="en-US"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rPr>
              <a:t>LNPK</a:t>
            </a:r>
            <a:endParaRPr lang="en-MY" sz="4400" b="1" spc="50" dirty="0">
              <a:ln w="11430"/>
              <a:gradFill>
                <a:gsLst>
                  <a:gs pos="25000">
                    <a:srgbClr val="F96A1B">
                      <a:satMod val="155000"/>
                    </a:srgbClr>
                  </a:gs>
                  <a:gs pos="100000">
                    <a:srgbClr val="F96A1B">
                      <a:shade val="45000"/>
                      <a:satMod val="165000"/>
                    </a:srgbClr>
                  </a:gs>
                </a:gsLst>
                <a:lin ang="5400000"/>
              </a:gradFill>
              <a:effectLst>
                <a:outerShdw blurRad="76200" dist="50800" dir="5400000" algn="tl" rotWithShape="0">
                  <a:srgbClr val="000000">
                    <a:alpha val="65000"/>
                  </a:srgbClr>
                </a:outerShdw>
              </a:effectLst>
            </a:endParaRPr>
          </a:p>
        </p:txBody>
      </p:sp>
      <p:sp>
        <p:nvSpPr>
          <p:cNvPr id="43" name="Chevron 42"/>
          <p:cNvSpPr/>
          <p:nvPr/>
        </p:nvSpPr>
        <p:spPr>
          <a:xfrm rot="5400000">
            <a:off x="1439652" y="2672916"/>
            <a:ext cx="360040" cy="7200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a:solidFill>
                <a:srgbClr val="000000"/>
              </a:solidFill>
            </a:endParaRPr>
          </a:p>
        </p:txBody>
      </p:sp>
      <p:sp>
        <p:nvSpPr>
          <p:cNvPr id="44" name="Chevron 43"/>
          <p:cNvSpPr/>
          <p:nvPr/>
        </p:nvSpPr>
        <p:spPr>
          <a:xfrm rot="5400000">
            <a:off x="1448036" y="4041068"/>
            <a:ext cx="360040" cy="7200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a:solidFill>
                <a:srgbClr val="000000"/>
              </a:solidFill>
            </a:endParaRPr>
          </a:p>
        </p:txBody>
      </p:sp>
      <p:sp>
        <p:nvSpPr>
          <p:cNvPr id="45" name="Chevron 44"/>
          <p:cNvSpPr/>
          <p:nvPr/>
        </p:nvSpPr>
        <p:spPr>
          <a:xfrm rot="5400000">
            <a:off x="1439652" y="4329100"/>
            <a:ext cx="360040" cy="7200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MY">
              <a:solidFill>
                <a:srgbClr val="000000"/>
              </a:solidFill>
            </a:endParaRPr>
          </a:p>
        </p:txBody>
      </p:sp>
    </p:spTree>
    <p:extLst>
      <p:ext uri="{BB962C8B-B14F-4D97-AF65-F5344CB8AC3E}">
        <p14:creationId xmlns:p14="http://schemas.microsoft.com/office/powerpoint/2010/main" val="119898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9140000">
            <a:off x="-859731" y="1055283"/>
            <a:ext cx="5946775" cy="1206500"/>
          </a:xfrm>
        </p:spPr>
        <p:txBody>
          <a:bodyPr/>
          <a:lstStyle/>
          <a:p>
            <a:pPr eaLnBrk="1" fontAlgn="auto" hangingPunct="1">
              <a:spcBef>
                <a:spcPts val="0"/>
              </a:spcBef>
              <a:spcAft>
                <a:spcPts val="0"/>
              </a:spcAft>
              <a:defRPr/>
            </a:pPr>
            <a:r>
              <a:rPr sz="4000" cap="none" dirty="0" err="1">
                <a:solidFill>
                  <a:prstClr val="black">
                    <a:lumMod val="85000"/>
                    <a:lumOff val="15000"/>
                  </a:prstClr>
                </a:solidFill>
                <a:ea typeface="+mn-ea"/>
                <a:cs typeface="+mn-cs"/>
              </a:rPr>
              <a:t>Dasar</a:t>
            </a:r>
            <a:r>
              <a:rPr sz="4000" cap="none" dirty="0">
                <a:solidFill>
                  <a:prstClr val="black">
                    <a:lumMod val="85000"/>
                    <a:lumOff val="15000"/>
                  </a:prstClr>
                </a:solidFill>
                <a:ea typeface="+mn-ea"/>
                <a:cs typeface="+mn-cs"/>
              </a:rPr>
              <a:t> yang </a:t>
            </a:r>
            <a:r>
              <a:rPr sz="4000" cap="none" dirty="0" err="1">
                <a:solidFill>
                  <a:prstClr val="black">
                    <a:lumMod val="85000"/>
                    <a:lumOff val="15000"/>
                  </a:prstClr>
                </a:solidFill>
                <a:ea typeface="+mn-ea"/>
                <a:cs typeface="+mn-cs"/>
              </a:rPr>
              <a:t>berkuat</a:t>
            </a:r>
            <a:r>
              <a:rPr sz="4000" cap="none" dirty="0">
                <a:solidFill>
                  <a:prstClr val="black">
                    <a:lumMod val="85000"/>
                    <a:lumOff val="15000"/>
                  </a:prstClr>
                </a:solidFill>
                <a:ea typeface="+mn-ea"/>
                <a:cs typeface="+mn-cs"/>
              </a:rPr>
              <a:t> </a:t>
            </a:r>
            <a:r>
              <a:rPr sz="4000" cap="none" dirty="0" err="1">
                <a:solidFill>
                  <a:prstClr val="black">
                    <a:lumMod val="85000"/>
                    <a:lumOff val="15000"/>
                  </a:prstClr>
                </a:solidFill>
                <a:ea typeface="+mn-ea"/>
                <a:cs typeface="+mn-cs"/>
              </a:rPr>
              <a:t>kuasa</a:t>
            </a:r>
            <a:endParaRPr sz="2800" dirty="0"/>
          </a:p>
        </p:txBody>
      </p:sp>
      <p:sp>
        <p:nvSpPr>
          <p:cNvPr id="5" name="Text Placeholder 4"/>
          <p:cNvSpPr>
            <a:spLocks noGrp="1"/>
          </p:cNvSpPr>
          <p:nvPr>
            <p:ph type="body" idx="1"/>
          </p:nvPr>
        </p:nvSpPr>
        <p:spPr>
          <a:xfrm rot="19140000">
            <a:off x="-458178" y="1866735"/>
            <a:ext cx="6510338" cy="328612"/>
          </a:xfrm>
        </p:spPr>
        <p:txBody>
          <a:bodyPr rtlCol="0">
            <a:normAutofit lnSpcReduction="10000"/>
          </a:bodyPr>
          <a:lstStyle/>
          <a:p>
            <a:pPr eaLnBrk="1" fontAlgn="auto" hangingPunct="1">
              <a:spcBef>
                <a:spcPts val="0"/>
              </a:spcBef>
              <a:spcAft>
                <a:spcPts val="0"/>
              </a:spcAft>
              <a:buFont typeface="Arial" charset="0"/>
              <a:buNone/>
              <a:defRPr/>
            </a:pPr>
            <a:r>
              <a:rPr sz="1700" b="1" dirty="0">
                <a:solidFill>
                  <a:prstClr val="black">
                    <a:lumMod val="75000"/>
                    <a:lumOff val="25000"/>
                  </a:prstClr>
                </a:solidFill>
              </a:rPr>
              <a:t>DASAR </a:t>
            </a:r>
            <a:r>
              <a:rPr lang="ms-MY" sz="1700" b="1" dirty="0">
                <a:solidFill>
                  <a:prstClr val="black">
                    <a:lumMod val="75000"/>
                    <a:lumOff val="25000"/>
                  </a:prstClr>
                </a:solidFill>
              </a:rPr>
              <a:t>–</a:t>
            </a:r>
            <a:r>
              <a:rPr sz="1700" b="1" dirty="0">
                <a:solidFill>
                  <a:prstClr val="black">
                    <a:lumMod val="75000"/>
                    <a:lumOff val="25000"/>
                  </a:prstClr>
                </a:solidFill>
              </a:rPr>
              <a:t> DASAR SEMASA</a:t>
            </a:r>
          </a:p>
        </p:txBody>
      </p:sp>
      <p:sp>
        <p:nvSpPr>
          <p:cNvPr id="6" name="TextBox 5"/>
          <p:cNvSpPr txBox="1"/>
          <p:nvPr/>
        </p:nvSpPr>
        <p:spPr>
          <a:xfrm>
            <a:off x="81868" y="203239"/>
            <a:ext cx="1219200" cy="2708434"/>
          </a:xfrm>
          <a:prstGeom prst="rect">
            <a:avLst/>
          </a:prstGeom>
          <a:noFill/>
        </p:spPr>
        <p:txBody>
          <a:bodyPr>
            <a:spAutoFit/>
          </a:bodyPr>
          <a:lstStyle/>
          <a:p>
            <a:pPr eaLnBrk="1" hangingPunct="1">
              <a:defRPr/>
            </a:pPr>
            <a:r>
              <a:rPr lang="en-US" sz="17000" b="1" dirty="0">
                <a:solidFill>
                  <a:srgbClr val="F26200">
                    <a:alpha val="40000"/>
                  </a:srgbClr>
                </a:solidFill>
                <a:latin typeface="Arial" charset="0"/>
                <a:ea typeface="+mn-ea"/>
                <a:cs typeface="Arial" pitchFamily="34" charset="0"/>
              </a:rPr>
              <a:t>2</a:t>
            </a:r>
          </a:p>
        </p:txBody>
      </p:sp>
      <p:graphicFrame>
        <p:nvGraphicFramePr>
          <p:cNvPr id="7" name="Diagram 6"/>
          <p:cNvGraphicFramePr/>
          <p:nvPr>
            <p:extLst>
              <p:ext uri="{D42A27DB-BD31-4B8C-83A1-F6EECF244321}">
                <p14:modId xmlns:p14="http://schemas.microsoft.com/office/powerpoint/2010/main" val="3501021861"/>
              </p:ext>
            </p:extLst>
          </p:nvPr>
        </p:nvGraphicFramePr>
        <p:xfrm>
          <a:off x="2187150" y="476672"/>
          <a:ext cx="694826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613521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21392" y="1557456"/>
            <a:ext cx="1219200" cy="2708434"/>
          </a:xfrm>
          <a:prstGeom prst="rect">
            <a:avLst/>
          </a:prstGeom>
          <a:noFill/>
        </p:spPr>
        <p:txBody>
          <a:bodyPr>
            <a:spAutoFit/>
          </a:bodyPr>
          <a:lstStyle/>
          <a:p>
            <a:pPr eaLnBrk="1" hangingPunct="1">
              <a:defRPr/>
            </a:pPr>
            <a:r>
              <a:rPr lang="en-US" sz="17000" b="1" dirty="0">
                <a:solidFill>
                  <a:srgbClr val="F26200">
                    <a:alpha val="40000"/>
                  </a:srgbClr>
                </a:solidFill>
                <a:latin typeface="Arial" charset="0"/>
                <a:ea typeface="+mn-ea"/>
                <a:cs typeface="Arial" pitchFamily="34" charset="0"/>
              </a:rPr>
              <a:t>3</a:t>
            </a:r>
          </a:p>
        </p:txBody>
      </p:sp>
      <p:sp>
        <p:nvSpPr>
          <p:cNvPr id="7" name="Title 3"/>
          <p:cNvSpPr>
            <a:spLocks noGrp="1"/>
          </p:cNvSpPr>
          <p:nvPr>
            <p:ph type="title"/>
          </p:nvPr>
        </p:nvSpPr>
        <p:spPr>
          <a:xfrm rot="19140000">
            <a:off x="1290476" y="1766746"/>
            <a:ext cx="6700436" cy="1560513"/>
          </a:xfrm>
        </p:spPr>
        <p:txBody>
          <a:bodyPr/>
          <a:lstStyle/>
          <a:p>
            <a:pPr eaLnBrk="1" fontAlgn="auto" hangingPunct="1">
              <a:spcBef>
                <a:spcPts val="0"/>
              </a:spcBef>
              <a:spcAft>
                <a:spcPts val="0"/>
              </a:spcAft>
              <a:defRPr/>
            </a:pPr>
            <a:r>
              <a:rPr sz="4000" cap="none" dirty="0">
                <a:solidFill>
                  <a:prstClr val="black">
                    <a:lumMod val="85000"/>
                    <a:lumOff val="15000"/>
                  </a:prstClr>
                </a:solidFill>
                <a:ea typeface="+mn-ea"/>
                <a:cs typeface="+mn-cs"/>
              </a:rPr>
              <a:t>TUJUAN PENILAIAN PRESTASI </a:t>
            </a:r>
            <a:r>
              <a:rPr sz="2800" cap="none" dirty="0">
                <a:solidFill>
                  <a:prstClr val="black">
                    <a:lumMod val="85000"/>
                    <a:lumOff val="15000"/>
                  </a:prstClr>
                </a:solidFill>
              </a:rPr>
              <a:t/>
            </a:r>
            <a:br>
              <a:rPr sz="2800" cap="none" dirty="0">
                <a:solidFill>
                  <a:prstClr val="black">
                    <a:lumMod val="85000"/>
                    <a:lumOff val="15000"/>
                  </a:prstClr>
                </a:solidFill>
              </a:rPr>
            </a:br>
            <a:endParaRPr sz="4000" dirty="0">
              <a:solidFill>
                <a:schemeClr val="bg1"/>
              </a:solidFill>
            </a:endParaRPr>
          </a:p>
        </p:txBody>
      </p:sp>
      <p:sp>
        <p:nvSpPr>
          <p:cNvPr id="8" name="Text Placeholder 4"/>
          <p:cNvSpPr>
            <a:spLocks noGrp="1"/>
          </p:cNvSpPr>
          <p:nvPr>
            <p:ph type="body" idx="1"/>
          </p:nvPr>
        </p:nvSpPr>
        <p:spPr>
          <a:xfrm rot="19140000">
            <a:off x="1754848" y="2651458"/>
            <a:ext cx="6511925" cy="858838"/>
          </a:xfrm>
        </p:spPr>
        <p:txBody>
          <a:bodyPr rtlCol="0">
            <a:normAutofit/>
          </a:bodyPr>
          <a:lstStyle/>
          <a:p>
            <a:pPr eaLnBrk="1" fontAlgn="auto" hangingPunct="1">
              <a:spcBef>
                <a:spcPts val="0"/>
              </a:spcBef>
              <a:spcAft>
                <a:spcPts val="0"/>
              </a:spcAft>
              <a:buFont typeface="Arial" charset="0"/>
              <a:buNone/>
              <a:defRPr/>
            </a:pPr>
            <a:r>
              <a:rPr sz="2400" b="1" dirty="0">
                <a:solidFill>
                  <a:schemeClr val="bg1"/>
                </a:solidFill>
              </a:rPr>
              <a:t>MENGAPA PENILAIAN PERLU DIBUAT?</a:t>
            </a:r>
          </a:p>
        </p:txBody>
      </p:sp>
    </p:spTree>
    <p:extLst>
      <p:ext uri="{BB962C8B-B14F-4D97-AF65-F5344CB8AC3E}">
        <p14:creationId xmlns:p14="http://schemas.microsoft.com/office/powerpoint/2010/main" val="402025928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172200"/>
            <a:ext cx="9144000" cy="685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Math" pitchFamily="18" charset="0"/>
                <a:ea typeface="Cambria Math" pitchFamily="18" charset="0"/>
              </a:rPr>
              <a:t>JABATAN PERKHIDMATAN AWAM</a:t>
            </a:r>
            <a:endParaRPr lang="en-MY" dirty="0">
              <a:latin typeface="Cambria Math" pitchFamily="18" charset="0"/>
              <a:ea typeface="Cambria Math" pitchFamily="18" charset="0"/>
            </a:endParaRPr>
          </a:p>
        </p:txBody>
      </p:sp>
      <p:sp>
        <p:nvSpPr>
          <p:cNvPr id="3" name="Rounded Rectangle 2"/>
          <p:cNvSpPr/>
          <p:nvPr/>
        </p:nvSpPr>
        <p:spPr>
          <a:xfrm>
            <a:off x="152400" y="152400"/>
            <a:ext cx="3200400" cy="3048000"/>
          </a:xfrm>
          <a:prstGeom prst="roundRect">
            <a:avLst/>
          </a:prstGeom>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en-US" sz="2800" b="1" dirty="0">
                <a:solidFill>
                  <a:schemeClr val="bg1"/>
                </a:solidFill>
                <a:effectLst>
                  <a:outerShdw blurRad="38100" dist="38100" dir="2700000" algn="tl">
                    <a:srgbClr val="000000">
                      <a:alpha val="43137"/>
                    </a:srgbClr>
                  </a:outerShdw>
                </a:effectLst>
                <a:latin typeface="Century Gothic" pitchFamily="34" charset="0"/>
              </a:rPr>
              <a:t>TUGAS KAWALAN DAN PENGAWASAN TATATERTIB</a:t>
            </a:r>
          </a:p>
        </p:txBody>
      </p:sp>
      <p:pic>
        <p:nvPicPr>
          <p:cNvPr id="5" name="Picture 4" descr="Jata%20Negara.png"/>
          <p:cNvPicPr>
            <a:picLocks noChangeAspect="1"/>
          </p:cNvPicPr>
          <p:nvPr/>
        </p:nvPicPr>
        <p:blipFill>
          <a:blip r:embed="rId2" cstate="print"/>
          <a:stretch>
            <a:fillRect/>
          </a:stretch>
        </p:blipFill>
        <p:spPr>
          <a:xfrm>
            <a:off x="76200" y="6298896"/>
            <a:ext cx="609600" cy="482904"/>
          </a:xfrm>
          <a:prstGeom prst="rect">
            <a:avLst/>
          </a:prstGeom>
        </p:spPr>
      </p:pic>
      <p:sp>
        <p:nvSpPr>
          <p:cNvPr id="6" name="Rectangle 5"/>
          <p:cNvSpPr/>
          <p:nvPr/>
        </p:nvSpPr>
        <p:spPr>
          <a:xfrm>
            <a:off x="3429000" y="76200"/>
            <a:ext cx="5638800" cy="3124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eaLnBrk="1" hangingPunct="1"/>
            <a:r>
              <a:rPr lang="en-US" sz="2400" b="1" dirty="0">
                <a:solidFill>
                  <a:schemeClr val="bg1"/>
                </a:solidFill>
                <a:latin typeface="Arial Narrow" pitchFamily="34" charset="0"/>
              </a:rPr>
              <a:t>3C. (1)  </a:t>
            </a:r>
            <a:r>
              <a:rPr lang="en-US" sz="2400" b="1" dirty="0" err="1">
                <a:solidFill>
                  <a:schemeClr val="bg1"/>
                </a:solidFill>
                <a:latin typeface="Arial Narrow" pitchFamily="34" charset="0"/>
              </a:rPr>
              <a:t>Maka</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menjadi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tugas</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tiap-tiap</a:t>
            </a:r>
            <a:endParaRPr lang="en-US" sz="2400" b="1" dirty="0">
              <a:solidFill>
                <a:schemeClr val="bg1"/>
              </a:solidFill>
              <a:latin typeface="Arial Narrow" pitchFamily="34" charset="0"/>
            </a:endParaRPr>
          </a:p>
          <a:p>
            <a:pPr marL="457200" indent="-457200" algn="just" eaLnBrk="1" hangingPunct="1"/>
            <a:r>
              <a:rPr lang="en-US" sz="2400" b="1" dirty="0">
                <a:solidFill>
                  <a:schemeClr val="bg1"/>
                </a:solidFill>
                <a:latin typeface="Arial Narrow" pitchFamily="34" charset="0"/>
              </a:rPr>
              <a:t>             </a:t>
            </a:r>
            <a:r>
              <a:rPr lang="en-US" sz="2400" b="1" dirty="0" err="1">
                <a:solidFill>
                  <a:schemeClr val="bg1"/>
                </a:solidFill>
                <a:latin typeface="Arial Narrow" pitchFamily="34" charset="0"/>
              </a:rPr>
              <a:t>pegawai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untuk</a:t>
            </a:r>
            <a:r>
              <a:rPr lang="en-US" sz="2400" b="1" dirty="0">
                <a:solidFill>
                  <a:schemeClr val="bg1"/>
                </a:solidFill>
                <a:latin typeface="Arial Narrow" pitchFamily="34" charset="0"/>
              </a:rPr>
              <a:t> </a:t>
            </a:r>
            <a:r>
              <a:rPr lang="en-US" sz="2400" b="1" u="sng" dirty="0" err="1">
                <a:solidFill>
                  <a:srgbClr val="FFFF00"/>
                </a:solidFill>
                <a:latin typeface="Arial Narrow" pitchFamily="34" charset="0"/>
              </a:rPr>
              <a:t>menjalankan</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kawalan</a:t>
            </a:r>
            <a:r>
              <a:rPr lang="en-US" sz="2400" b="1" u="sng" dirty="0">
                <a:solidFill>
                  <a:srgbClr val="FFFF00"/>
                </a:solidFill>
                <a:latin typeface="Arial Narrow" pitchFamily="34" charset="0"/>
              </a:rPr>
              <a:t> </a:t>
            </a:r>
          </a:p>
          <a:p>
            <a:pPr marL="457200" indent="-457200" algn="just" eaLnBrk="1" hangingPunct="1"/>
            <a:r>
              <a:rPr lang="en-US" sz="2400" b="1" dirty="0">
                <a:solidFill>
                  <a:schemeClr val="bg1"/>
                </a:solidFill>
                <a:latin typeface="Arial Narrow" pitchFamily="34" charset="0"/>
              </a:rPr>
              <a:t>             </a:t>
            </a:r>
            <a:r>
              <a:rPr lang="en-US" sz="2400" b="1" dirty="0" err="1">
                <a:solidFill>
                  <a:schemeClr val="bg1"/>
                </a:solidFill>
                <a:latin typeface="Arial Narrow" pitchFamily="34" charset="0"/>
              </a:rPr>
              <a:t>dan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pengawasan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tatatertib</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ke</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atas</a:t>
            </a:r>
            <a:r>
              <a:rPr lang="en-US" sz="2400" b="1" dirty="0">
                <a:solidFill>
                  <a:schemeClr val="bg1"/>
                </a:solidFill>
                <a:latin typeface="Arial Narrow" pitchFamily="34" charset="0"/>
              </a:rPr>
              <a:t> </a:t>
            </a:r>
          </a:p>
          <a:p>
            <a:pPr marL="457200" indent="-457200" algn="just" eaLnBrk="1" hangingPunct="1"/>
            <a:r>
              <a:rPr lang="en-US" sz="2400" b="1" dirty="0">
                <a:solidFill>
                  <a:schemeClr val="bg1"/>
                </a:solidFill>
                <a:latin typeface="Arial Narrow" pitchFamily="34" charset="0"/>
              </a:rPr>
              <a:t>             </a:t>
            </a:r>
            <a:r>
              <a:rPr lang="en-US" sz="2400" b="1" dirty="0" err="1">
                <a:solidFill>
                  <a:schemeClr val="bg1"/>
                </a:solidFill>
                <a:latin typeface="Arial Narrow" pitchFamily="34" charset="0"/>
              </a:rPr>
              <a:t>pegawai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bawahannya</a:t>
            </a:r>
            <a:r>
              <a:rPr lang="en-US" sz="2400" b="1" dirty="0">
                <a:solidFill>
                  <a:schemeClr val="bg1"/>
                </a:solidFill>
                <a:latin typeface="Arial Narrow" pitchFamily="34" charset="0"/>
              </a:rPr>
              <a:t> </a:t>
            </a:r>
            <a:r>
              <a:rPr lang="en-US" sz="2400" b="1" dirty="0" err="1">
                <a:solidFill>
                  <a:srgbClr val="FFFF00"/>
                </a:solidFill>
                <a:latin typeface="Arial Narrow" pitchFamily="34" charset="0"/>
              </a:rPr>
              <a:t>dan</a:t>
            </a:r>
            <a:r>
              <a:rPr lang="en-US" sz="2400" b="1" dirty="0">
                <a:solidFill>
                  <a:srgbClr val="FFFF00"/>
                </a:solidFill>
                <a:latin typeface="Arial Narrow" pitchFamily="34" charset="0"/>
              </a:rPr>
              <a:t> </a:t>
            </a:r>
            <a:r>
              <a:rPr lang="en-US" sz="2400" b="1" u="sng" dirty="0" err="1">
                <a:solidFill>
                  <a:srgbClr val="FFFF00"/>
                </a:solidFill>
                <a:latin typeface="Arial Narrow" pitchFamily="34" charset="0"/>
              </a:rPr>
              <a:t>mengambil</a:t>
            </a:r>
            <a:r>
              <a:rPr lang="en-US" sz="2400" b="1" dirty="0">
                <a:solidFill>
                  <a:srgbClr val="FFFF00"/>
                </a:solidFill>
                <a:latin typeface="Arial Narrow" pitchFamily="34" charset="0"/>
              </a:rPr>
              <a:t> </a:t>
            </a:r>
          </a:p>
          <a:p>
            <a:pPr marL="457200" indent="-457200" algn="just" eaLnBrk="1" hangingPunct="1"/>
            <a:r>
              <a:rPr lang="en-US" sz="2400" b="1" dirty="0">
                <a:solidFill>
                  <a:srgbClr val="FFFF00"/>
                </a:solidFill>
                <a:latin typeface="Arial Narrow" pitchFamily="34" charset="0"/>
              </a:rPr>
              <a:t>             </a:t>
            </a:r>
            <a:r>
              <a:rPr lang="en-US" sz="2400" b="1" u="sng" dirty="0" err="1">
                <a:solidFill>
                  <a:srgbClr val="FFFF00"/>
                </a:solidFill>
                <a:latin typeface="Arial Narrow" pitchFamily="34" charset="0"/>
              </a:rPr>
              <a:t>tindakan</a:t>
            </a:r>
            <a:r>
              <a:rPr lang="en-US" sz="2400" b="1" u="sng" dirty="0">
                <a:solidFill>
                  <a:srgbClr val="FFFF00"/>
                </a:solidFill>
                <a:latin typeface="Arial Narrow" pitchFamily="34" charset="0"/>
              </a:rPr>
              <a:t> yang </a:t>
            </a:r>
            <a:r>
              <a:rPr lang="en-US" sz="2400" b="1" u="sng" dirty="0" err="1">
                <a:solidFill>
                  <a:srgbClr val="FFFF00"/>
                </a:solidFill>
                <a:latin typeface="Arial Narrow" pitchFamily="34" charset="0"/>
              </a:rPr>
              <a:t>sesuai</a:t>
            </a:r>
            <a:r>
              <a:rPr lang="en-US" sz="2400" b="1" u="sng" dirty="0">
                <a:solidFill>
                  <a:srgbClr val="FFFF00"/>
                </a:solidFill>
                <a:latin typeface="Arial Narrow" pitchFamily="34" charset="0"/>
              </a:rPr>
              <a:t> </a:t>
            </a:r>
            <a:r>
              <a:rPr lang="en-US" sz="2400" b="1" dirty="0" err="1">
                <a:solidFill>
                  <a:schemeClr val="bg1"/>
                </a:solidFill>
                <a:latin typeface="Arial Narrow" pitchFamily="34" charset="0"/>
              </a:rPr>
              <a:t>dengan</a:t>
            </a:r>
            <a:r>
              <a:rPr lang="en-US" sz="2400" b="1" dirty="0">
                <a:solidFill>
                  <a:schemeClr val="bg1"/>
                </a:solidFill>
                <a:latin typeface="Arial Narrow" pitchFamily="34" charset="0"/>
              </a:rPr>
              <a:t> </a:t>
            </a:r>
          </a:p>
          <a:p>
            <a:pPr marL="457200" indent="-457200" algn="just" eaLnBrk="1" hangingPunct="1"/>
            <a:r>
              <a:rPr lang="en-US" sz="2400" b="1" dirty="0">
                <a:solidFill>
                  <a:schemeClr val="bg1"/>
                </a:solidFill>
                <a:latin typeface="Arial Narrow" pitchFamily="34" charset="0"/>
              </a:rPr>
              <a:t>             </a:t>
            </a:r>
            <a:r>
              <a:rPr lang="en-US" sz="2400" b="1" dirty="0" err="1">
                <a:solidFill>
                  <a:schemeClr val="bg1"/>
                </a:solidFill>
                <a:latin typeface="Arial Narrow" pitchFamily="34" charset="0"/>
              </a:rPr>
              <a:t>seberapa</a:t>
            </a:r>
            <a:r>
              <a:rPr lang="en-US" sz="2400" b="1" dirty="0">
                <a:solidFill>
                  <a:schemeClr val="bg1"/>
                </a:solidFill>
                <a:latin typeface="Arial Narrow" pitchFamily="34" charset="0"/>
              </a:rPr>
              <a:t> </a:t>
            </a:r>
            <a:r>
              <a:rPr lang="en-US" sz="2400" b="1" u="sng" dirty="0" err="1">
                <a:solidFill>
                  <a:srgbClr val="FFFF00"/>
                </a:solidFill>
                <a:latin typeface="Arial Narrow" pitchFamily="34" charset="0"/>
              </a:rPr>
              <a:t>segera</a:t>
            </a:r>
            <a:r>
              <a:rPr lang="en-US" sz="2400" b="1" u="sng" dirty="0">
                <a:solidFill>
                  <a:srgbClr val="FFFF00"/>
                </a:solidFill>
                <a:latin typeface="Arial Narrow" pitchFamily="34" charset="0"/>
              </a:rPr>
              <a:t> yang </a:t>
            </a:r>
            <a:r>
              <a:rPr lang="en-US" sz="2400" b="1" u="sng" dirty="0" err="1">
                <a:solidFill>
                  <a:srgbClr val="FFFF00"/>
                </a:solidFill>
                <a:latin typeface="Arial Narrow" pitchFamily="34" charset="0"/>
              </a:rPr>
              <a:t>mungkin</a:t>
            </a:r>
            <a:r>
              <a:rPr lang="en-US" sz="2400" b="1" u="sng" dirty="0">
                <a:solidFill>
                  <a:srgbClr val="FFFF00"/>
                </a:solidFill>
                <a:latin typeface="Arial Narrow" pitchFamily="34" charset="0"/>
              </a:rPr>
              <a:t> </a:t>
            </a:r>
            <a:r>
              <a:rPr lang="en-US" sz="2400" b="1" dirty="0" err="1">
                <a:solidFill>
                  <a:schemeClr val="bg1"/>
                </a:solidFill>
                <a:latin typeface="Arial Narrow" pitchFamily="34" charset="0"/>
              </a:rPr>
              <a:t>bagi</a:t>
            </a:r>
            <a:r>
              <a:rPr lang="en-US" sz="2400" b="1" dirty="0">
                <a:solidFill>
                  <a:schemeClr val="bg1"/>
                </a:solidFill>
                <a:latin typeface="Arial Narrow" pitchFamily="34" charset="0"/>
              </a:rPr>
              <a:t> </a:t>
            </a:r>
          </a:p>
          <a:p>
            <a:pPr marL="457200" indent="-457200" algn="just" eaLnBrk="1" hangingPunct="1"/>
            <a:r>
              <a:rPr lang="en-US" sz="2400" b="1" dirty="0">
                <a:solidFill>
                  <a:schemeClr val="bg1"/>
                </a:solidFill>
                <a:latin typeface="Arial Narrow" pitchFamily="34" charset="0"/>
              </a:rPr>
              <a:t>             </a:t>
            </a:r>
            <a:r>
              <a:rPr lang="en-US" sz="2400" b="1" dirty="0" err="1">
                <a:solidFill>
                  <a:schemeClr val="bg1"/>
                </a:solidFill>
                <a:latin typeface="Arial Narrow" pitchFamily="34" charset="0"/>
              </a:rPr>
              <a:t>apa-apa</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pelanggaran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mana-mana</a:t>
            </a:r>
            <a:r>
              <a:rPr lang="en-US" sz="2400" b="1" dirty="0">
                <a:solidFill>
                  <a:schemeClr val="bg1"/>
                </a:solidFill>
                <a:latin typeface="Arial Narrow" pitchFamily="34" charset="0"/>
              </a:rPr>
              <a:t>  </a:t>
            </a:r>
          </a:p>
          <a:p>
            <a:pPr marL="457200" indent="-457200" algn="just" eaLnBrk="1" hangingPunct="1"/>
            <a:r>
              <a:rPr lang="en-US" sz="2400" b="1" dirty="0">
                <a:solidFill>
                  <a:schemeClr val="bg1"/>
                </a:solidFill>
                <a:latin typeface="Arial Narrow" pitchFamily="34" charset="0"/>
              </a:rPr>
              <a:t>             </a:t>
            </a:r>
            <a:r>
              <a:rPr lang="en-US" sz="2400" b="1" dirty="0" err="1">
                <a:solidFill>
                  <a:schemeClr val="bg1"/>
                </a:solidFill>
                <a:latin typeface="Arial Narrow" pitchFamily="34" charset="0"/>
              </a:rPr>
              <a:t>peruntukan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Peraturan</a:t>
            </a:r>
            <a:r>
              <a:rPr lang="en-US" sz="2400" b="1" dirty="0">
                <a:solidFill>
                  <a:schemeClr val="bg1"/>
                </a:solidFill>
                <a:latin typeface="Arial Narrow" pitchFamily="34" charset="0"/>
              </a:rPr>
              <a:t> - </a:t>
            </a:r>
            <a:r>
              <a:rPr lang="en-US" sz="2400" b="1" dirty="0" err="1">
                <a:solidFill>
                  <a:schemeClr val="bg1"/>
                </a:solidFill>
                <a:latin typeface="Arial Narrow" pitchFamily="34" charset="0"/>
              </a:rPr>
              <a:t>Peraturan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ini</a:t>
            </a:r>
            <a:r>
              <a:rPr lang="en-US" sz="2400" b="1" dirty="0">
                <a:solidFill>
                  <a:schemeClr val="bg1"/>
                </a:solidFill>
                <a:latin typeface="Arial Narrow" pitchFamily="34" charset="0"/>
              </a:rPr>
              <a:t>.</a:t>
            </a:r>
            <a:endParaRPr lang="en-MY" sz="2400" dirty="0">
              <a:solidFill>
                <a:schemeClr val="bg1"/>
              </a:solidFill>
            </a:endParaRPr>
          </a:p>
        </p:txBody>
      </p:sp>
      <p:sp>
        <p:nvSpPr>
          <p:cNvPr id="7" name="Rectangle 6"/>
          <p:cNvSpPr/>
          <p:nvPr/>
        </p:nvSpPr>
        <p:spPr>
          <a:xfrm>
            <a:off x="304800" y="3352800"/>
            <a:ext cx="8686800" cy="259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a:solidFill>
                  <a:schemeClr val="bg1"/>
                </a:solidFill>
                <a:latin typeface="Arial Narrow" pitchFamily="34" charset="0"/>
              </a:rPr>
              <a:t>(2)  </a:t>
            </a:r>
            <a:r>
              <a:rPr lang="en-US" sz="2400" b="1" dirty="0" err="1">
                <a:solidFill>
                  <a:schemeClr val="bg1"/>
                </a:solidFill>
                <a:latin typeface="Arial Narrow" pitchFamily="34" charset="0"/>
              </a:rPr>
              <a:t>Seseorang</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pegawai</a:t>
            </a:r>
            <a:r>
              <a:rPr lang="en-US" sz="2400" b="1" dirty="0">
                <a:solidFill>
                  <a:schemeClr val="bg1"/>
                </a:solidFill>
                <a:latin typeface="Arial Narrow" pitchFamily="34" charset="0"/>
              </a:rPr>
              <a:t> yang </a:t>
            </a:r>
            <a:r>
              <a:rPr lang="en-US" sz="2400" b="1" u="sng" dirty="0" err="1">
                <a:solidFill>
                  <a:srgbClr val="FFFF00"/>
                </a:solidFill>
                <a:latin typeface="Arial Narrow" pitchFamily="34" charset="0"/>
              </a:rPr>
              <a:t>gagal</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untuk</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menjalankan</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kawalan</a:t>
            </a:r>
            <a:r>
              <a:rPr lang="en-US" sz="2400" b="1" u="sng" dirty="0">
                <a:solidFill>
                  <a:srgbClr val="FFFF00"/>
                </a:solidFill>
                <a:latin typeface="Arial Narrow" pitchFamily="34" charset="0"/>
              </a:rPr>
              <a:t> </a:t>
            </a:r>
            <a:r>
              <a:rPr lang="en-US" sz="2400" b="1" dirty="0" err="1">
                <a:solidFill>
                  <a:schemeClr val="bg1"/>
                </a:solidFill>
                <a:latin typeface="Arial Narrow" pitchFamily="34" charset="0"/>
              </a:rPr>
              <a:t>dan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pengawasan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ke</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atas</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pegawai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bawahannya</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atau</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untuk</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mengambil</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tindakan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terhadap</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pegawai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bawahannya</a:t>
            </a:r>
            <a:r>
              <a:rPr lang="en-US" sz="2400" b="1" dirty="0">
                <a:solidFill>
                  <a:schemeClr val="bg1"/>
                </a:solidFill>
                <a:latin typeface="Arial Narrow" pitchFamily="34" charset="0"/>
              </a:rPr>
              <a:t> yang </a:t>
            </a:r>
            <a:r>
              <a:rPr lang="en-US" sz="2400" b="1" dirty="0" err="1">
                <a:solidFill>
                  <a:schemeClr val="bg1"/>
                </a:solidFill>
                <a:latin typeface="Arial Narrow" pitchFamily="34" charset="0"/>
              </a:rPr>
              <a:t>melanggar</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mana-mana</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Peraturan</a:t>
            </a:r>
            <a:r>
              <a:rPr lang="en-US" sz="2400" b="1" dirty="0">
                <a:solidFill>
                  <a:schemeClr val="bg1"/>
                </a:solidFill>
                <a:latin typeface="Arial Narrow" pitchFamily="34" charset="0"/>
              </a:rPr>
              <a:t> - </a:t>
            </a:r>
            <a:r>
              <a:rPr lang="en-US" sz="2400" b="1" dirty="0" err="1">
                <a:solidFill>
                  <a:schemeClr val="bg1"/>
                </a:solidFill>
                <a:latin typeface="Arial Narrow" pitchFamily="34" charset="0"/>
              </a:rPr>
              <a:t>Peraturan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ini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hendaklah</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disifatkan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cuai</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dalam</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melaksanakan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tugasnya</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dan</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tidak</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bertanggungjawab</a:t>
            </a:r>
            <a:r>
              <a:rPr lang="en-US" sz="2400" b="1" dirty="0">
                <a:solidFill>
                  <a:schemeClr val="bg1"/>
                </a:solidFill>
                <a:latin typeface="Arial Narrow" pitchFamily="34" charset="0"/>
              </a:rPr>
              <a:t>, </a:t>
            </a:r>
            <a:r>
              <a:rPr lang="en-US" sz="2400" b="1" dirty="0" err="1">
                <a:solidFill>
                  <a:schemeClr val="bg1"/>
                </a:solidFill>
                <a:latin typeface="Arial Narrow" pitchFamily="34" charset="0"/>
              </a:rPr>
              <a:t>dan</a:t>
            </a:r>
            <a:r>
              <a:rPr lang="en-US" sz="2400" b="1" dirty="0">
                <a:solidFill>
                  <a:schemeClr val="bg1"/>
                </a:solidFill>
                <a:latin typeface="Arial Narrow" pitchFamily="34" charset="0"/>
              </a:rPr>
              <a:t> </a:t>
            </a:r>
            <a:r>
              <a:rPr lang="en-US" sz="2400" b="1" u="sng" dirty="0" err="1">
                <a:solidFill>
                  <a:srgbClr val="FFFF00"/>
                </a:solidFill>
                <a:latin typeface="Arial Narrow" pitchFamily="34" charset="0"/>
              </a:rPr>
              <a:t>dia</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boleh</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dikenakan</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tindakan</a:t>
            </a:r>
            <a:r>
              <a:rPr lang="en-US" sz="2400" b="1" u="sng" dirty="0">
                <a:solidFill>
                  <a:srgbClr val="FFFF00"/>
                </a:solidFill>
                <a:latin typeface="Arial Narrow" pitchFamily="34" charset="0"/>
              </a:rPr>
              <a:t> </a:t>
            </a:r>
            <a:r>
              <a:rPr lang="en-US" sz="2400" b="1" u="sng" dirty="0" err="1">
                <a:solidFill>
                  <a:srgbClr val="FFFF00"/>
                </a:solidFill>
                <a:latin typeface="Arial Narrow" pitchFamily="34" charset="0"/>
              </a:rPr>
              <a:t>tatatertib</a:t>
            </a:r>
            <a:r>
              <a:rPr lang="en-US" sz="3200" b="1" dirty="0">
                <a:solidFill>
                  <a:schemeClr val="bg1"/>
                </a:solidFill>
                <a:latin typeface="Arial Narrow" pitchFamily="34" charset="0"/>
              </a:rPr>
              <a:t>. </a:t>
            </a:r>
          </a:p>
        </p:txBody>
      </p:sp>
    </p:spTree>
    <p:extLst>
      <p:ext uri="{BB962C8B-B14F-4D97-AF65-F5344CB8AC3E}">
        <p14:creationId xmlns:p14="http://schemas.microsoft.com/office/powerpoint/2010/main" val="2649755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TUJUAN PENILAIAN PRESTASI</a:t>
            </a:r>
          </a:p>
        </p:txBody>
      </p:sp>
      <p:pic>
        <p:nvPicPr>
          <p:cNvPr id="3" name="Picture 2"/>
          <p:cNvPicPr>
            <a:picLocks noChangeAspect="1"/>
          </p:cNvPicPr>
          <p:nvPr/>
        </p:nvPicPr>
        <p:blipFill>
          <a:blip r:embed="rId3"/>
          <a:stretch>
            <a:fillRect/>
          </a:stretch>
        </p:blipFill>
        <p:spPr>
          <a:xfrm>
            <a:off x="11112" y="1052736"/>
            <a:ext cx="9143999" cy="5225777"/>
          </a:xfrm>
          <a:prstGeom prst="rect">
            <a:avLst/>
          </a:prstGeom>
        </p:spPr>
      </p:pic>
      <p:sp>
        <p:nvSpPr>
          <p:cNvPr id="4" name="TextBox 3"/>
          <p:cNvSpPr txBox="1"/>
          <p:nvPr/>
        </p:nvSpPr>
        <p:spPr>
          <a:xfrm>
            <a:off x="827122" y="1844824"/>
            <a:ext cx="2178510" cy="1015663"/>
          </a:xfrm>
          <a:prstGeom prst="rect">
            <a:avLst/>
          </a:prstGeom>
          <a:solidFill>
            <a:srgbClr val="66FFCC"/>
          </a:solidFill>
        </p:spPr>
        <p:txBody>
          <a:bodyPr wrap="square" rtlCol="0">
            <a:spAutoFit/>
          </a:bodyPr>
          <a:lstStyle/>
          <a:p>
            <a:r>
              <a:rPr lang="en-MY" sz="2000" dirty="0" err="1"/>
              <a:t>Kenaikan</a:t>
            </a:r>
            <a:r>
              <a:rPr lang="en-MY" sz="2000" dirty="0"/>
              <a:t> </a:t>
            </a:r>
            <a:r>
              <a:rPr lang="en-MY" sz="2000" dirty="0" err="1"/>
              <a:t>Pangkat</a:t>
            </a:r>
            <a:r>
              <a:rPr lang="en-MY" sz="2000" dirty="0"/>
              <a:t> &amp; </a:t>
            </a:r>
            <a:r>
              <a:rPr lang="en-MY" sz="2000" dirty="0" err="1"/>
              <a:t>Pemangkuan</a:t>
            </a:r>
            <a:endParaRPr lang="en-MY" sz="2000" dirty="0"/>
          </a:p>
        </p:txBody>
      </p:sp>
      <p:sp>
        <p:nvSpPr>
          <p:cNvPr id="5" name="TextBox 4"/>
          <p:cNvSpPr txBox="1"/>
          <p:nvPr/>
        </p:nvSpPr>
        <p:spPr>
          <a:xfrm>
            <a:off x="840133" y="3182658"/>
            <a:ext cx="2165499" cy="830997"/>
          </a:xfrm>
          <a:prstGeom prst="rect">
            <a:avLst/>
          </a:prstGeom>
          <a:solidFill>
            <a:srgbClr val="C00000"/>
          </a:solidFill>
        </p:spPr>
        <p:txBody>
          <a:bodyPr wrap="square" rtlCol="0">
            <a:spAutoFit/>
          </a:bodyPr>
          <a:lstStyle/>
          <a:p>
            <a:r>
              <a:rPr lang="en-MY" sz="2400" dirty="0" err="1">
                <a:solidFill>
                  <a:schemeClr val="bg1"/>
                </a:solidFill>
              </a:rPr>
              <a:t>Pergerakan</a:t>
            </a:r>
            <a:r>
              <a:rPr lang="en-MY" sz="2400" dirty="0">
                <a:solidFill>
                  <a:schemeClr val="bg1"/>
                </a:solidFill>
              </a:rPr>
              <a:t> </a:t>
            </a:r>
            <a:r>
              <a:rPr lang="en-MY" sz="2400" dirty="0" err="1">
                <a:solidFill>
                  <a:schemeClr val="bg1"/>
                </a:solidFill>
              </a:rPr>
              <a:t>Gaji</a:t>
            </a:r>
            <a:r>
              <a:rPr lang="en-MY" sz="2400" dirty="0">
                <a:solidFill>
                  <a:schemeClr val="bg1"/>
                </a:solidFill>
              </a:rPr>
              <a:t> </a:t>
            </a:r>
            <a:r>
              <a:rPr lang="en-MY" sz="2400" dirty="0" err="1">
                <a:solidFill>
                  <a:schemeClr val="bg1"/>
                </a:solidFill>
              </a:rPr>
              <a:t>Tahunan</a:t>
            </a:r>
            <a:endParaRPr lang="en-MY" sz="2400" dirty="0">
              <a:solidFill>
                <a:schemeClr val="bg1"/>
              </a:solidFill>
            </a:endParaRPr>
          </a:p>
        </p:txBody>
      </p:sp>
      <p:sp>
        <p:nvSpPr>
          <p:cNvPr id="6" name="TextBox 5"/>
          <p:cNvSpPr txBox="1"/>
          <p:nvPr/>
        </p:nvSpPr>
        <p:spPr>
          <a:xfrm>
            <a:off x="845350" y="4406794"/>
            <a:ext cx="2165499" cy="923330"/>
          </a:xfrm>
          <a:prstGeom prst="rect">
            <a:avLst/>
          </a:prstGeom>
          <a:solidFill>
            <a:srgbClr val="CCFF33"/>
          </a:solidFill>
        </p:spPr>
        <p:txBody>
          <a:bodyPr wrap="square" rtlCol="0">
            <a:spAutoFit/>
          </a:bodyPr>
          <a:lstStyle/>
          <a:p>
            <a:r>
              <a:rPr lang="en-MY" dirty="0" err="1"/>
              <a:t>Peminjaman</a:t>
            </a:r>
            <a:r>
              <a:rPr lang="en-MY" dirty="0"/>
              <a:t> / </a:t>
            </a:r>
            <a:r>
              <a:rPr lang="en-MY" dirty="0" err="1"/>
              <a:t>Pertukaran</a:t>
            </a:r>
            <a:r>
              <a:rPr lang="en-MY" dirty="0"/>
              <a:t> </a:t>
            </a:r>
            <a:r>
              <a:rPr lang="en-MY" dirty="0" err="1"/>
              <a:t>Sementara</a:t>
            </a:r>
            <a:endParaRPr lang="en-MY" dirty="0"/>
          </a:p>
        </p:txBody>
      </p:sp>
      <p:sp>
        <p:nvSpPr>
          <p:cNvPr id="7" name="TextBox 6"/>
          <p:cNvSpPr txBox="1"/>
          <p:nvPr/>
        </p:nvSpPr>
        <p:spPr>
          <a:xfrm>
            <a:off x="6155199" y="1841702"/>
            <a:ext cx="2165499" cy="923330"/>
          </a:xfrm>
          <a:prstGeom prst="rect">
            <a:avLst/>
          </a:prstGeom>
          <a:solidFill>
            <a:schemeClr val="accent3">
              <a:lumMod val="40000"/>
              <a:lumOff val="60000"/>
            </a:schemeClr>
          </a:solidFill>
        </p:spPr>
        <p:txBody>
          <a:bodyPr wrap="square" rtlCol="0">
            <a:spAutoFit/>
          </a:bodyPr>
          <a:lstStyle/>
          <a:p>
            <a:r>
              <a:rPr lang="en-MY" dirty="0" err="1"/>
              <a:t>Pengesahan</a:t>
            </a:r>
            <a:r>
              <a:rPr lang="en-MY" dirty="0"/>
              <a:t> </a:t>
            </a:r>
            <a:r>
              <a:rPr lang="en-MY" dirty="0" err="1"/>
              <a:t>Dalam</a:t>
            </a:r>
            <a:r>
              <a:rPr lang="en-MY" dirty="0"/>
              <a:t> </a:t>
            </a:r>
            <a:r>
              <a:rPr lang="en-MY" dirty="0" err="1"/>
              <a:t>Perkhidmatan</a:t>
            </a:r>
            <a:endParaRPr lang="en-MY" dirty="0"/>
          </a:p>
        </p:txBody>
      </p:sp>
      <p:sp>
        <p:nvSpPr>
          <p:cNvPr id="8" name="TextBox 7"/>
          <p:cNvSpPr txBox="1"/>
          <p:nvPr/>
        </p:nvSpPr>
        <p:spPr>
          <a:xfrm>
            <a:off x="6155198" y="3159530"/>
            <a:ext cx="2165499" cy="923330"/>
          </a:xfrm>
          <a:prstGeom prst="rect">
            <a:avLst/>
          </a:prstGeom>
          <a:solidFill>
            <a:schemeClr val="accent2">
              <a:lumMod val="40000"/>
              <a:lumOff val="60000"/>
            </a:schemeClr>
          </a:solidFill>
        </p:spPr>
        <p:txBody>
          <a:bodyPr wrap="square" rtlCol="0">
            <a:spAutoFit/>
          </a:bodyPr>
          <a:lstStyle/>
          <a:p>
            <a:r>
              <a:rPr lang="en-MY" dirty="0" err="1"/>
              <a:t>Anugerah</a:t>
            </a:r>
            <a:r>
              <a:rPr lang="en-MY" dirty="0"/>
              <a:t> </a:t>
            </a:r>
            <a:r>
              <a:rPr lang="en-MY" dirty="0" err="1"/>
              <a:t>Perkhidmatan</a:t>
            </a:r>
            <a:r>
              <a:rPr lang="en-MY" dirty="0"/>
              <a:t> </a:t>
            </a:r>
            <a:r>
              <a:rPr lang="en-MY" dirty="0" err="1"/>
              <a:t>Cemerlang</a:t>
            </a:r>
            <a:r>
              <a:rPr lang="en-MY" dirty="0"/>
              <a:t>/ </a:t>
            </a:r>
            <a:r>
              <a:rPr lang="en-MY" dirty="0" err="1"/>
              <a:t>Pingat</a:t>
            </a:r>
            <a:endParaRPr lang="en-MY" dirty="0"/>
          </a:p>
        </p:txBody>
      </p:sp>
      <p:sp>
        <p:nvSpPr>
          <p:cNvPr id="9" name="TextBox 8"/>
          <p:cNvSpPr txBox="1"/>
          <p:nvPr/>
        </p:nvSpPr>
        <p:spPr>
          <a:xfrm>
            <a:off x="6155197" y="4473671"/>
            <a:ext cx="2188703" cy="830997"/>
          </a:xfrm>
          <a:prstGeom prst="rect">
            <a:avLst/>
          </a:prstGeom>
          <a:solidFill>
            <a:srgbClr val="FFC000"/>
          </a:solidFill>
        </p:spPr>
        <p:txBody>
          <a:bodyPr wrap="square" rtlCol="0">
            <a:spAutoFit/>
          </a:bodyPr>
          <a:lstStyle/>
          <a:p>
            <a:r>
              <a:rPr lang="en-MY" sz="1600" dirty="0"/>
              <a:t>PDKA (</a:t>
            </a:r>
            <a:r>
              <a:rPr lang="en-MY" sz="1600" dirty="0" err="1"/>
              <a:t>Prestasi</a:t>
            </a:r>
            <a:r>
              <a:rPr lang="en-MY" sz="1600" dirty="0"/>
              <a:t>)</a:t>
            </a:r>
          </a:p>
          <a:p>
            <a:r>
              <a:rPr lang="en-MY" sz="1600" dirty="0"/>
              <a:t>PDKA (</a:t>
            </a:r>
            <a:r>
              <a:rPr lang="en-MY" sz="1600" dirty="0" err="1"/>
              <a:t>Kelakuan</a:t>
            </a:r>
            <a:r>
              <a:rPr lang="en-MY" sz="1600" dirty="0"/>
              <a:t>)</a:t>
            </a:r>
          </a:p>
          <a:p>
            <a:r>
              <a:rPr lang="en-MY" sz="1600" dirty="0"/>
              <a:t>PDKA (</a:t>
            </a:r>
            <a:r>
              <a:rPr lang="en-MY" sz="1600" dirty="0" err="1"/>
              <a:t>Kebergunaan</a:t>
            </a:r>
            <a:r>
              <a:rPr lang="en-MY" sz="1600" dirty="0"/>
              <a:t>)</a:t>
            </a:r>
          </a:p>
        </p:txBody>
      </p:sp>
      <p:sp>
        <p:nvSpPr>
          <p:cNvPr id="10" name="Rectangle 9"/>
          <p:cNvSpPr/>
          <p:nvPr/>
        </p:nvSpPr>
        <p:spPr>
          <a:xfrm>
            <a:off x="4283968" y="3429000"/>
            <a:ext cx="57606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00" dirty="0"/>
              <a:t>LNPT</a:t>
            </a:r>
          </a:p>
        </p:txBody>
      </p:sp>
      <p:sp>
        <p:nvSpPr>
          <p:cNvPr id="13" name="Rectangle 12"/>
          <p:cNvSpPr/>
          <p:nvPr/>
        </p:nvSpPr>
        <p:spPr>
          <a:xfrm>
            <a:off x="539552" y="5598241"/>
            <a:ext cx="8496944" cy="40011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prstClr val="black"/>
                </a:solidFill>
                <a:latin typeface="Arial Unicode MS" pitchFamily="34" charset="-128"/>
                <a:ea typeface="Arial Unicode MS" pitchFamily="34" charset="-128"/>
                <a:cs typeface="Arial Unicode MS" pitchFamily="34" charset="-128"/>
              </a:rPr>
              <a:t>07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Memberi</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kaunseling</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dengan</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tujuan</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memperbaiki</a:t>
            </a:r>
            <a:endParaRPr kumimoji="0" lang="en-MY" sz="2000" b="0" i="0" u="none" strike="noStrike" kern="0" cap="none" spc="0" normalizeH="0" baseline="0" noProof="0" dirty="0">
              <a:ln>
                <a:noFill/>
              </a:ln>
              <a:solidFill>
                <a:sysClr val="windowText" lastClr="000000"/>
              </a:solidFill>
              <a:effectLst/>
              <a:uLnTx/>
              <a:uFillTx/>
            </a:endParaRPr>
          </a:p>
        </p:txBody>
      </p:sp>
      <p:sp>
        <p:nvSpPr>
          <p:cNvPr id="14" name="Rectangle 13"/>
          <p:cNvSpPr/>
          <p:nvPr/>
        </p:nvSpPr>
        <p:spPr>
          <a:xfrm>
            <a:off x="5518080" y="5946699"/>
            <a:ext cx="4572000" cy="1015663"/>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endParaRPr>
          </a:p>
          <a:p>
            <a:pPr marR="0" lvl="0" defTabSz="914400" eaLnBrk="1" fontAlgn="auto" latinLnBrk="0" hangingPunct="1">
              <a:lnSpc>
                <a:spcPct val="100000"/>
              </a:lnSpc>
              <a:spcBef>
                <a:spcPts val="0"/>
              </a:spcBef>
              <a:spcAft>
                <a:spcPts val="0"/>
              </a:spcAft>
              <a:buClrTx/>
              <a:buSzTx/>
              <a:tabLst/>
              <a:defRPr/>
            </a:pP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08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Mengenalpasti</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&amp;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rancang</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t>
            </a:r>
          </a:p>
          <a:p>
            <a:pPr marR="0" lvl="0" defTabSz="914400" eaLnBrk="1" fontAlgn="auto" latinLnBrk="0" hangingPunct="1">
              <a:lnSpc>
                <a:spcPct val="100000"/>
              </a:lnSpc>
              <a:spcBef>
                <a:spcPts val="0"/>
              </a:spcBef>
              <a:spcAft>
                <a:spcPts val="0"/>
              </a:spcAft>
              <a:buClrTx/>
              <a:buSzTx/>
              <a:tabLst/>
              <a:defRPr/>
            </a:pPr>
            <a:r>
              <a:rPr lang="en-US" sz="2000" b="1" kern="0" noProof="0" dirty="0">
                <a:solidFill>
                  <a:prstClr val="black"/>
                </a:solidFill>
                <a:latin typeface="Arial Unicode MS" pitchFamily="34" charset="-128"/>
                <a:ea typeface="Arial Unicode MS" pitchFamily="34" charset="-128"/>
                <a:cs typeface="Arial Unicode MS" pitchFamily="34" charset="-128"/>
              </a:rPr>
              <a:t>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keperluan</a:t>
            </a:r>
            <a:r>
              <a:rPr kumimoji="0" lang="en-US" sz="2000" b="1" i="0" u="none" strike="noStrike" kern="0" cap="none" spc="0" normalizeH="0" baseline="0" noProof="0" dirty="0">
                <a:ln>
                  <a:noFill/>
                </a:ln>
                <a:solidFill>
                  <a:prstClr val="black"/>
                </a:solidFill>
                <a:effectLst/>
                <a:uLnTx/>
                <a:uFillTx/>
                <a:latin typeface="Arial Unicode MS" pitchFamily="34" charset="-128"/>
                <a:ea typeface="Arial Unicode MS" pitchFamily="34" charset="-128"/>
                <a:cs typeface="Arial Unicode MS" pitchFamily="34" charset="-128"/>
              </a:rPr>
              <a:t> </a:t>
            </a:r>
            <a:r>
              <a:rPr kumimoji="0" lang="en-US" sz="2000" b="1" i="0" u="none" strike="noStrike" kern="0" cap="none" spc="0" normalizeH="0" baseline="0" noProof="0" dirty="0" err="1">
                <a:ln>
                  <a:noFill/>
                </a:ln>
                <a:solidFill>
                  <a:prstClr val="black"/>
                </a:solidFill>
                <a:effectLst/>
                <a:uLnTx/>
                <a:uFillTx/>
                <a:latin typeface="Arial Unicode MS" pitchFamily="34" charset="-128"/>
                <a:ea typeface="Arial Unicode MS" pitchFamily="34" charset="-128"/>
                <a:cs typeface="Arial Unicode MS" pitchFamily="34" charset="-128"/>
              </a:rPr>
              <a:t>latihan</a:t>
            </a:r>
            <a:endParaRPr kumimoji="0" lang="en-MY" sz="2000" b="0" i="0" u="none" strike="noStrike" kern="0" cap="none" spc="0" normalizeH="0" baseline="0" noProof="0" dirty="0">
              <a:ln>
                <a:noFill/>
              </a:ln>
              <a:solidFill>
                <a:sysClr val="windowText" lastClr="000000"/>
              </a:solidFill>
              <a:effectLst/>
              <a:uLnTx/>
              <a:uFillTx/>
            </a:endParaRPr>
          </a:p>
        </p:txBody>
      </p:sp>
      <p:sp>
        <p:nvSpPr>
          <p:cNvPr id="15" name="Rectangle 14"/>
          <p:cNvSpPr/>
          <p:nvPr/>
        </p:nvSpPr>
        <p:spPr>
          <a:xfrm>
            <a:off x="611560" y="5661248"/>
            <a:ext cx="360040" cy="2854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6" name="Rectangle 15"/>
          <p:cNvSpPr/>
          <p:nvPr/>
        </p:nvSpPr>
        <p:spPr>
          <a:xfrm>
            <a:off x="5518080" y="6278513"/>
            <a:ext cx="422072" cy="3188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98503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755576" y="1340768"/>
            <a:ext cx="1219200" cy="2708434"/>
          </a:xfrm>
          <a:prstGeom prst="rect">
            <a:avLst/>
          </a:prstGeom>
          <a:noFill/>
        </p:spPr>
        <p:txBody>
          <a:bodyPr>
            <a:spAutoFit/>
          </a:bodyPr>
          <a:lstStyle/>
          <a:p>
            <a:pPr eaLnBrk="1" hangingPunct="1">
              <a:defRPr/>
            </a:pPr>
            <a:r>
              <a:rPr lang="en-US" sz="17000" b="1" dirty="0">
                <a:solidFill>
                  <a:srgbClr val="F26200">
                    <a:alpha val="40000"/>
                  </a:srgbClr>
                </a:solidFill>
                <a:ea typeface="+mn-ea"/>
                <a:cs typeface="Arial" panose="020B0604020202020204" pitchFamily="34" charset="0"/>
              </a:rPr>
              <a:t>4</a:t>
            </a:r>
          </a:p>
        </p:txBody>
      </p:sp>
      <p:sp>
        <p:nvSpPr>
          <p:cNvPr id="17411" name="Title 3"/>
          <p:cNvSpPr>
            <a:spLocks noGrp="1"/>
          </p:cNvSpPr>
          <p:nvPr>
            <p:ph type="title"/>
          </p:nvPr>
        </p:nvSpPr>
        <p:spPr bwMode="auto">
          <a:xfrm rot="19140000">
            <a:off x="1314450" y="1828800"/>
            <a:ext cx="6508750" cy="1560513"/>
          </a:xfrm>
        </p:spPr>
        <p:txBody>
          <a:bodyPr wrap="square" numCol="1" anchorCtr="0" compatLnSpc="1">
            <a:prstTxWarp prst="textNoShape">
              <a:avLst/>
            </a:prstTxWarp>
          </a:bodyPr>
          <a:lstStyle/>
          <a:p>
            <a:pPr eaLnBrk="1" hangingPunct="1"/>
            <a:r>
              <a:rPr altLang="en-US" sz="8800" b="1" u="sng" cap="none">
                <a:solidFill>
                  <a:srgbClr val="FF0000"/>
                </a:solidFill>
                <a:ea typeface="MS PGothic" panose="020B0600070205080204" pitchFamily="34" charset="-128"/>
              </a:rPr>
              <a:t>ISU</a:t>
            </a:r>
            <a:r>
              <a:rPr altLang="en-US" sz="8800" cap="none">
                <a:solidFill>
                  <a:srgbClr val="262626"/>
                </a:solidFill>
                <a:ea typeface="MS PGothic" panose="020B0600070205080204" pitchFamily="34" charset="-128"/>
              </a:rPr>
              <a:t> </a:t>
            </a:r>
            <a:r>
              <a:rPr altLang="en-US" sz="4000" cap="none">
                <a:solidFill>
                  <a:srgbClr val="262626"/>
                </a:solidFill>
                <a:ea typeface="MS PGothic" panose="020B0600070205080204" pitchFamily="34" charset="-128"/>
              </a:rPr>
              <a:t/>
            </a:r>
            <a:br>
              <a:rPr altLang="en-US" sz="4000" cap="none">
                <a:solidFill>
                  <a:srgbClr val="262626"/>
                </a:solidFill>
                <a:ea typeface="MS PGothic" panose="020B0600070205080204" pitchFamily="34" charset="-128"/>
              </a:rPr>
            </a:br>
            <a:r>
              <a:rPr altLang="en-US" sz="4000" cap="none">
                <a:solidFill>
                  <a:srgbClr val="262626"/>
                </a:solidFill>
                <a:ea typeface="MS PGothic" panose="020B0600070205080204" pitchFamily="34" charset="-128"/>
              </a:rPr>
              <a:t>Pelaksanaan Penilaian </a:t>
            </a:r>
            <a:r>
              <a:rPr altLang="en-US" sz="4000" cap="none">
                <a:ea typeface="MS PGothic" panose="020B0600070205080204" pitchFamily="34" charset="-128"/>
              </a:rPr>
              <a:t>LNPT</a:t>
            </a:r>
          </a:p>
        </p:txBody>
      </p:sp>
      <p:sp>
        <p:nvSpPr>
          <p:cNvPr id="8" name="Text Placeholder 4"/>
          <p:cNvSpPr>
            <a:spLocks noGrp="1"/>
          </p:cNvSpPr>
          <p:nvPr>
            <p:ph type="body" idx="1"/>
          </p:nvPr>
        </p:nvSpPr>
        <p:spPr>
          <a:xfrm rot="19140000">
            <a:off x="2073275" y="3054350"/>
            <a:ext cx="6511925" cy="858838"/>
          </a:xfrm>
        </p:spPr>
        <p:txBody>
          <a:bodyPr rtlCol="0"/>
          <a:lstStyle/>
          <a:p>
            <a:pPr eaLnBrk="1" fontAlgn="auto" hangingPunct="1">
              <a:spcBef>
                <a:spcPts val="0"/>
              </a:spcBef>
              <a:spcAft>
                <a:spcPts val="0"/>
              </a:spcAft>
              <a:defRPr/>
            </a:pPr>
            <a:r>
              <a:rPr sz="1700" b="1" err="1">
                <a:solidFill>
                  <a:schemeClr val="bg1"/>
                </a:solidFill>
              </a:rPr>
              <a:t>Kesilapan</a:t>
            </a:r>
            <a:r>
              <a:rPr sz="1700" b="1">
                <a:solidFill>
                  <a:schemeClr val="bg1"/>
                </a:solidFill>
              </a:rPr>
              <a:t> yang </a:t>
            </a:r>
            <a:r>
              <a:rPr sz="1700" b="1" err="1">
                <a:solidFill>
                  <a:schemeClr val="bg1"/>
                </a:solidFill>
              </a:rPr>
              <a:t>sering</a:t>
            </a:r>
            <a:r>
              <a:rPr sz="1700" b="1">
                <a:solidFill>
                  <a:schemeClr val="bg1"/>
                </a:solidFill>
              </a:rPr>
              <a:t> </a:t>
            </a:r>
            <a:r>
              <a:rPr sz="1700" b="1" err="1">
                <a:solidFill>
                  <a:schemeClr val="bg1"/>
                </a:solidFill>
              </a:rPr>
              <a:t>dilakukan</a:t>
            </a:r>
            <a:r>
              <a:rPr sz="1700" b="1">
                <a:solidFill>
                  <a:schemeClr val="bg1"/>
                </a:solidFill>
              </a:rPr>
              <a:t> </a:t>
            </a:r>
            <a:r>
              <a:rPr sz="1700" b="1" err="1">
                <a:solidFill>
                  <a:schemeClr val="bg1"/>
                </a:solidFill>
              </a:rPr>
              <a:t>oleh</a:t>
            </a:r>
            <a:r>
              <a:rPr sz="1700" b="1">
                <a:solidFill>
                  <a:schemeClr val="bg1"/>
                </a:solidFill>
              </a:rPr>
              <a:t> </a:t>
            </a:r>
            <a:r>
              <a:rPr sz="1700" b="1" err="1">
                <a:solidFill>
                  <a:schemeClr val="bg1"/>
                </a:solidFill>
              </a:rPr>
              <a:t>penilai</a:t>
            </a:r>
            <a:endParaRPr sz="1700" b="1">
              <a:solidFill>
                <a:schemeClr val="bg1"/>
              </a:solidFill>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3" name="Picture 2"/>
          <p:cNvPicPr>
            <a:picLocks noChangeAspect="1"/>
          </p:cNvPicPr>
          <p:nvPr/>
        </p:nvPicPr>
        <p:blipFill>
          <a:blip r:embed="rId2"/>
          <a:stretch>
            <a:fillRect/>
          </a:stretch>
        </p:blipFill>
        <p:spPr>
          <a:xfrm>
            <a:off x="251520" y="116632"/>
            <a:ext cx="8640960" cy="6552728"/>
          </a:xfrm>
          <a:prstGeom prst="rect">
            <a:avLst/>
          </a:prstGeom>
        </p:spPr>
      </p:pic>
    </p:spTree>
    <p:extLst>
      <p:ext uri="{BB962C8B-B14F-4D97-AF65-F5344CB8AC3E}">
        <p14:creationId xmlns:p14="http://schemas.microsoft.com/office/powerpoint/2010/main" val="1162985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5 </a:t>
            </a:r>
            <a:r>
              <a:rPr lang="en-MY" dirty="0" err="1"/>
              <a:t>Oktober</a:t>
            </a:r>
            <a:r>
              <a:rPr lang="en-MY" dirty="0"/>
              <a:t> 2011</a:t>
            </a:r>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a:blip r:embed="rId2"/>
          <a:stretch>
            <a:fillRect/>
          </a:stretch>
        </p:blipFill>
        <p:spPr>
          <a:xfrm>
            <a:off x="323528" y="1100138"/>
            <a:ext cx="8568952" cy="5641230"/>
          </a:xfrm>
          <a:prstGeom prst="rect">
            <a:avLst/>
          </a:prstGeom>
        </p:spPr>
      </p:pic>
    </p:spTree>
    <p:extLst>
      <p:ext uri="{BB962C8B-B14F-4D97-AF65-F5344CB8AC3E}">
        <p14:creationId xmlns:p14="http://schemas.microsoft.com/office/powerpoint/2010/main" val="3536074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rot="19140000">
            <a:off x="1212850" y="2470150"/>
            <a:ext cx="6510338" cy="330200"/>
          </a:xfrm>
        </p:spPr>
        <p:txBody>
          <a:bodyPr/>
          <a:lstStyle/>
          <a:p>
            <a:pPr>
              <a:buFont typeface="Arial" charset="0"/>
              <a:buNone/>
              <a:defRPr/>
            </a:pPr>
            <a:endParaRPr lang="en-MY"/>
          </a:p>
        </p:txBody>
      </p:sp>
      <p:pic>
        <p:nvPicPr>
          <p:cNvPr id="160775" name="Picture 7" descr="Hasil carian imej untuk gambar kartun muka mar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334"/>
            <a:ext cx="1902996" cy="4870102"/>
          </a:xfrm>
          <a:prstGeom prst="rect">
            <a:avLst/>
          </a:prstGeom>
          <a:noFill/>
          <a:extLst>
            <a:ext uri="{909E8E84-426E-40DD-AFC4-6F175D3DCCD1}">
              <a14:hiddenFill xmlns:a14="http://schemas.microsoft.com/office/drawing/2010/main">
                <a:solidFill>
                  <a:srgbClr val="FFFFFF"/>
                </a:solidFill>
              </a14:hiddenFill>
            </a:ext>
          </a:extLst>
        </p:spPr>
      </p:pic>
      <p:pic>
        <p:nvPicPr>
          <p:cNvPr id="16077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419" y="-14808"/>
            <a:ext cx="7297210" cy="6872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a:blip r:embed="rId2"/>
          <a:stretch>
            <a:fillRect/>
          </a:stretch>
        </p:blipFill>
        <p:spPr>
          <a:xfrm>
            <a:off x="251520" y="365125"/>
            <a:ext cx="8712968" cy="6376243"/>
          </a:xfrm>
          <a:prstGeom prst="rect">
            <a:avLst/>
          </a:prstGeom>
        </p:spPr>
      </p:pic>
    </p:spTree>
    <p:extLst>
      <p:ext uri="{BB962C8B-B14F-4D97-AF65-F5344CB8AC3E}">
        <p14:creationId xmlns:p14="http://schemas.microsoft.com/office/powerpoint/2010/main" val="1968440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17563" y="1730375"/>
            <a:ext cx="5648325" cy="1204913"/>
          </a:xfrm>
        </p:spPr>
        <p:txBody>
          <a:bodyPr/>
          <a:lstStyle/>
          <a:p>
            <a:pPr>
              <a:defRPr/>
            </a:pPr>
            <a:endParaRPr lang="en-MY">
              <a:ea typeface="ＭＳ Ｐゴシック" charset="0"/>
            </a:endParaRPr>
          </a:p>
        </p:txBody>
      </p:sp>
      <p:sp>
        <p:nvSpPr>
          <p:cNvPr id="3" name="Subtitle 2"/>
          <p:cNvSpPr>
            <a:spLocks noGrp="1"/>
          </p:cNvSpPr>
          <p:nvPr>
            <p:ph type="subTitle" idx="1"/>
          </p:nvPr>
        </p:nvSpPr>
        <p:spPr>
          <a:xfrm rot="19140000">
            <a:off x="1212850" y="2470150"/>
            <a:ext cx="6510338" cy="330200"/>
          </a:xfrm>
        </p:spPr>
        <p:txBody>
          <a:bodyPr/>
          <a:lstStyle/>
          <a:p>
            <a:pPr>
              <a:buFont typeface="Arial" charset="0"/>
              <a:buNone/>
              <a:defRPr/>
            </a:pPr>
            <a:endParaRPr lang="en-MY"/>
          </a:p>
        </p:txBody>
      </p:sp>
      <p:pic>
        <p:nvPicPr>
          <p:cNvPr id="16179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9144000" cy="659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Hasil carian imej untuk gambar kartun com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9887" y="25334"/>
            <a:ext cx="2376264" cy="10994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294063"/>
            <a:ext cx="7092280" cy="356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60648"/>
            <a:ext cx="7380312" cy="303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7" descr="Hasil carian imej untuk gambar kartun muka marah"/>
          <p:cNvSpPr>
            <a:spLocks noChangeAspect="1" noChangeArrowheads="1"/>
          </p:cNvSpPr>
          <p:nvPr/>
        </p:nvSpPr>
        <p:spPr bwMode="auto">
          <a:xfrm>
            <a:off x="176213"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MY"/>
          </a:p>
        </p:txBody>
      </p:sp>
      <p:pic>
        <p:nvPicPr>
          <p:cNvPr id="162825" name="Picture 9" descr="Hasil carian imej untuk gambar kartun muka mara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9" y="2080139"/>
            <a:ext cx="2051720" cy="29959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17563" y="1730375"/>
            <a:ext cx="5648325" cy="1204913"/>
          </a:xfrm>
        </p:spPr>
        <p:txBody>
          <a:bodyPr/>
          <a:lstStyle/>
          <a:p>
            <a:pPr>
              <a:defRPr/>
            </a:pPr>
            <a:endParaRPr lang="en-MY">
              <a:ea typeface="ＭＳ Ｐゴシック" charset="0"/>
            </a:endParaRPr>
          </a:p>
        </p:txBody>
      </p:sp>
      <p:sp>
        <p:nvSpPr>
          <p:cNvPr id="3" name="Subtitle 2"/>
          <p:cNvSpPr>
            <a:spLocks noGrp="1"/>
          </p:cNvSpPr>
          <p:nvPr>
            <p:ph type="subTitle" idx="1"/>
          </p:nvPr>
        </p:nvSpPr>
        <p:spPr>
          <a:xfrm rot="19140000">
            <a:off x="1212850" y="2470150"/>
            <a:ext cx="6510338" cy="330200"/>
          </a:xfrm>
        </p:spPr>
        <p:txBody>
          <a:bodyPr/>
          <a:lstStyle/>
          <a:p>
            <a:pPr>
              <a:buFont typeface="Arial" charset="0"/>
              <a:buNone/>
              <a:defRPr/>
            </a:pPr>
            <a:endParaRPr lang="en-MY"/>
          </a:p>
        </p:txBody>
      </p:sp>
      <p:pic>
        <p:nvPicPr>
          <p:cNvPr id="16384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80594"/>
            <a:ext cx="7524328" cy="647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5" name="Picture 5" descr="Hasil carian imej untuk gambar orang muka mara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 y="0"/>
            <a:ext cx="1728192" cy="54452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56" y="260648"/>
            <a:ext cx="9031288"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70" name="Picture 6" descr="Hasil carian imej untuk gambar orang muka sedi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9528"/>
            <a:ext cx="4067944" cy="42484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3" name="Picture 2"/>
          <p:cNvPicPr>
            <a:picLocks noChangeAspect="1"/>
          </p:cNvPicPr>
          <p:nvPr/>
        </p:nvPicPr>
        <p:blipFill>
          <a:blip r:embed="rId2"/>
          <a:stretch>
            <a:fillRect/>
          </a:stretch>
        </p:blipFill>
        <p:spPr>
          <a:xfrm>
            <a:off x="-36512" y="1767696"/>
            <a:ext cx="9180511" cy="5189696"/>
          </a:xfrm>
          <a:prstGeom prst="rect">
            <a:avLst/>
          </a:prstGeom>
        </p:spPr>
      </p:pic>
      <p:pic>
        <p:nvPicPr>
          <p:cNvPr id="181250" name="Picture 2" descr="Hasil carian imej untuk gambar guru sedi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399" y="1"/>
            <a:ext cx="3019425" cy="2060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041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17563" y="1730375"/>
            <a:ext cx="5648325" cy="1204913"/>
          </a:xfrm>
        </p:spPr>
        <p:txBody>
          <a:bodyPr/>
          <a:lstStyle/>
          <a:p>
            <a:pPr>
              <a:defRPr/>
            </a:pPr>
            <a:endParaRPr lang="en-MY" dirty="0">
              <a:ea typeface="ＭＳ Ｐゴシック" charset="0"/>
            </a:endParaRPr>
          </a:p>
        </p:txBody>
      </p:sp>
      <p:pic>
        <p:nvPicPr>
          <p:cNvPr id="16589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2499" y="3933056"/>
            <a:ext cx="5651499" cy="292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rot="19140000">
            <a:off x="1212850" y="2470150"/>
            <a:ext cx="6510338" cy="330200"/>
          </a:xfrm>
        </p:spPr>
        <p:txBody>
          <a:bodyPr/>
          <a:lstStyle/>
          <a:p>
            <a:pPr>
              <a:buFont typeface="Arial" charset="0"/>
              <a:buNone/>
              <a:defRPr/>
            </a:pPr>
            <a:endParaRPr lang="en-MY"/>
          </a:p>
        </p:txBody>
      </p:sp>
      <p:pic>
        <p:nvPicPr>
          <p:cNvPr id="16589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379"/>
            <a:ext cx="9143999" cy="394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6" name="Picture 8" descr="Hasil carian imej untuk gambar guru sedi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409" y="4149080"/>
            <a:ext cx="2953439" cy="25202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3" name="Picture 2"/>
          <p:cNvPicPr>
            <a:picLocks noChangeAspect="1"/>
          </p:cNvPicPr>
          <p:nvPr/>
        </p:nvPicPr>
        <p:blipFill>
          <a:blip r:embed="rId2"/>
          <a:stretch>
            <a:fillRect/>
          </a:stretch>
        </p:blipFill>
        <p:spPr>
          <a:xfrm>
            <a:off x="395536" y="188640"/>
            <a:ext cx="8424936" cy="6480720"/>
          </a:xfrm>
          <a:prstGeom prst="rect">
            <a:avLst/>
          </a:prstGeom>
        </p:spPr>
      </p:pic>
    </p:spTree>
    <p:extLst>
      <p:ext uri="{BB962C8B-B14F-4D97-AF65-F5344CB8AC3E}">
        <p14:creationId xmlns:p14="http://schemas.microsoft.com/office/powerpoint/2010/main" val="2403722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17563" y="1730375"/>
            <a:ext cx="5648325" cy="1204913"/>
          </a:xfrm>
        </p:spPr>
        <p:txBody>
          <a:bodyPr/>
          <a:lstStyle/>
          <a:p>
            <a:pPr>
              <a:defRPr/>
            </a:pPr>
            <a:endParaRPr lang="en-MY">
              <a:ea typeface="ＭＳ Ｐゴシック" charset="0"/>
            </a:endParaRPr>
          </a:p>
        </p:txBody>
      </p:sp>
      <p:sp>
        <p:nvSpPr>
          <p:cNvPr id="3" name="Subtitle 2"/>
          <p:cNvSpPr>
            <a:spLocks noGrp="1"/>
          </p:cNvSpPr>
          <p:nvPr>
            <p:ph type="subTitle" idx="1"/>
          </p:nvPr>
        </p:nvSpPr>
        <p:spPr>
          <a:xfrm rot="19140000">
            <a:off x="1212850" y="2470150"/>
            <a:ext cx="6510338" cy="330200"/>
          </a:xfrm>
        </p:spPr>
        <p:txBody>
          <a:bodyPr/>
          <a:lstStyle/>
          <a:p>
            <a:pPr>
              <a:buFont typeface="Arial" charset="0"/>
              <a:buNone/>
              <a:defRPr/>
            </a:pPr>
            <a:endParaRPr lang="en-MY"/>
          </a:p>
        </p:txBody>
      </p:sp>
      <p:pic>
        <p:nvPicPr>
          <p:cNvPr id="16691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57175"/>
            <a:ext cx="8785225" cy="641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17563" y="1730375"/>
            <a:ext cx="5648325" cy="1204913"/>
          </a:xfrm>
        </p:spPr>
        <p:txBody>
          <a:bodyPr/>
          <a:lstStyle/>
          <a:p>
            <a:pPr>
              <a:defRPr/>
            </a:pPr>
            <a:endParaRPr lang="en-MY">
              <a:ea typeface="ＭＳ Ｐゴシック" charset="0"/>
            </a:endParaRPr>
          </a:p>
        </p:txBody>
      </p:sp>
      <p:sp>
        <p:nvSpPr>
          <p:cNvPr id="3" name="Subtitle 2"/>
          <p:cNvSpPr>
            <a:spLocks noGrp="1"/>
          </p:cNvSpPr>
          <p:nvPr>
            <p:ph type="subTitle" idx="1"/>
          </p:nvPr>
        </p:nvSpPr>
        <p:spPr>
          <a:xfrm rot="19140000">
            <a:off x="1212850" y="2470150"/>
            <a:ext cx="6510338" cy="330200"/>
          </a:xfrm>
        </p:spPr>
        <p:txBody>
          <a:bodyPr/>
          <a:lstStyle/>
          <a:p>
            <a:pPr>
              <a:buFont typeface="Arial" charset="0"/>
              <a:buNone/>
              <a:defRPr/>
            </a:pPr>
            <a:endParaRPr lang="en-MY"/>
          </a:p>
        </p:txBody>
      </p:sp>
      <p:pic>
        <p:nvPicPr>
          <p:cNvPr id="16793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8785225"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0" name="Rectangle 4"/>
          <p:cNvSpPr>
            <a:spLocks noChangeArrowheads="1"/>
          </p:cNvSpPr>
          <p:nvPr/>
        </p:nvSpPr>
        <p:spPr bwMode="auto">
          <a:xfrm>
            <a:off x="198438" y="6381750"/>
            <a:ext cx="895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MY" altLang="en-US" sz="1400"/>
              <a:t>http://eprints.utm.my/8414/5/WanKhairuzzamanWanIsmail2007_SistemPenilaianPrestasiSektorAwam.pdf</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684213" y="1341438"/>
            <a:ext cx="7924800" cy="1368425"/>
          </a:xfrm>
          <a:prstGeom prst="rect">
            <a:avLst/>
          </a:prstGeom>
        </p:spPr>
        <p:txBody>
          <a:bodyPr tIns="0" bIns="0"/>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marL="742950" indent="-742950">
              <a:spcAft>
                <a:spcPts val="0"/>
              </a:spcAft>
              <a:buFont typeface="+mj-lt"/>
              <a:buAutoNum type="arabicPeriod"/>
              <a:defRPr/>
            </a:pPr>
            <a:r>
              <a:rPr lang="en-US" sz="3200" dirty="0">
                <a:solidFill>
                  <a:prstClr val="black">
                    <a:lumMod val="85000"/>
                    <a:lumOff val="15000"/>
                  </a:prstClr>
                </a:solidFill>
              </a:rPr>
              <a:t>PENILAIAN TIDAK MERUJUK KEPADA </a:t>
            </a:r>
            <a:r>
              <a:rPr lang="en-US" sz="3200" dirty="0" err="1">
                <a:solidFill>
                  <a:prstClr val="black">
                    <a:lumMod val="85000"/>
                    <a:lumOff val="15000"/>
                  </a:prstClr>
                </a:solidFill>
              </a:rPr>
              <a:t>SKt</a:t>
            </a:r>
            <a:r>
              <a:rPr lang="en-US" sz="3200" dirty="0">
                <a:solidFill>
                  <a:prstClr val="black">
                    <a:lumMod val="85000"/>
                    <a:lumOff val="15000"/>
                  </a:prstClr>
                </a:solidFill>
              </a:rPr>
              <a:t> - </a:t>
            </a:r>
            <a:r>
              <a:rPr lang="en-US" sz="3200" dirty="0" err="1">
                <a:solidFill>
                  <a:prstClr val="black">
                    <a:lumMod val="85000"/>
                    <a:lumOff val="15000"/>
                  </a:prstClr>
                </a:solidFill>
              </a:rPr>
              <a:t>tidak</a:t>
            </a:r>
            <a:r>
              <a:rPr lang="en-US" sz="3200" dirty="0">
                <a:solidFill>
                  <a:prstClr val="black">
                    <a:lumMod val="85000"/>
                    <a:lumOff val="15000"/>
                  </a:prstClr>
                </a:solidFill>
              </a:rPr>
              <a:t> </a:t>
            </a:r>
            <a:r>
              <a:rPr lang="en-US" sz="3200" dirty="0" err="1">
                <a:solidFill>
                  <a:prstClr val="black">
                    <a:lumMod val="85000"/>
                    <a:lumOff val="15000"/>
                  </a:prstClr>
                </a:solidFill>
              </a:rPr>
              <a:t>menilai</a:t>
            </a:r>
            <a:r>
              <a:rPr lang="en-US" sz="3200" dirty="0">
                <a:solidFill>
                  <a:prstClr val="black">
                    <a:lumMod val="85000"/>
                    <a:lumOff val="15000"/>
                  </a:prstClr>
                </a:solidFill>
              </a:rPr>
              <a:t> </a:t>
            </a:r>
            <a:r>
              <a:rPr lang="en-US" sz="3200" dirty="0" err="1">
                <a:solidFill>
                  <a:prstClr val="black">
                    <a:lumMod val="85000"/>
                    <a:lumOff val="15000"/>
                  </a:prstClr>
                </a:solidFill>
              </a:rPr>
              <a:t>berdasarkan</a:t>
            </a:r>
            <a:r>
              <a:rPr lang="en-US" sz="3200" dirty="0">
                <a:solidFill>
                  <a:prstClr val="black">
                    <a:lumMod val="85000"/>
                    <a:lumOff val="15000"/>
                  </a:prstClr>
                </a:solidFill>
              </a:rPr>
              <a:t> </a:t>
            </a:r>
            <a:r>
              <a:rPr lang="en-US" sz="3200" dirty="0" err="1">
                <a:solidFill>
                  <a:prstClr val="black">
                    <a:lumMod val="85000"/>
                    <a:lumOff val="15000"/>
                  </a:prstClr>
                </a:solidFill>
              </a:rPr>
              <a:t>pencapaian</a:t>
            </a:r>
            <a:r>
              <a:rPr lang="en-US" sz="3200" dirty="0">
                <a:solidFill>
                  <a:prstClr val="black">
                    <a:lumMod val="85000"/>
                    <a:lumOff val="15000"/>
                  </a:prstClr>
                </a:solidFill>
              </a:rPr>
              <a:t> </a:t>
            </a:r>
            <a:r>
              <a:rPr lang="en-US" sz="3200" dirty="0" err="1">
                <a:solidFill>
                  <a:prstClr val="black">
                    <a:lumMod val="85000"/>
                    <a:lumOff val="15000"/>
                  </a:prstClr>
                </a:solidFill>
              </a:rPr>
              <a:t>sebenar</a:t>
            </a:r>
            <a:r>
              <a:rPr lang="en-US" sz="3200" dirty="0">
                <a:solidFill>
                  <a:prstClr val="black">
                    <a:lumMod val="85000"/>
                    <a:lumOff val="15000"/>
                  </a:prstClr>
                </a:solidFill>
              </a:rPr>
              <a:t> </a:t>
            </a:r>
            <a:r>
              <a:rPr lang="en-US" sz="3200" dirty="0" err="1">
                <a:solidFill>
                  <a:prstClr val="black">
                    <a:lumMod val="85000"/>
                    <a:lumOff val="15000"/>
                  </a:prstClr>
                </a:solidFill>
              </a:rPr>
              <a:t>pegawai</a:t>
            </a:r>
            <a:endParaRPr lang="en-US" sz="3200" dirty="0">
              <a:solidFill>
                <a:prstClr val="black">
                  <a:lumMod val="85000"/>
                  <a:lumOff val="15000"/>
                </a:prstClr>
              </a:solidFill>
            </a:endParaRPr>
          </a:p>
          <a:p>
            <a:pPr marL="742950" indent="-742950">
              <a:spcAft>
                <a:spcPts val="0"/>
              </a:spcAft>
              <a:buFont typeface="+mj-lt"/>
              <a:buAutoNum type="arabicPeriod"/>
              <a:defRPr/>
            </a:pPr>
            <a:endParaRPr lang="en-US" sz="3200" dirty="0">
              <a:solidFill>
                <a:prstClr val="black">
                  <a:lumMod val="85000"/>
                  <a:lumOff val="15000"/>
                </a:prstClr>
              </a:solidFill>
              <a:latin typeface="+mn-lt"/>
            </a:endParaRPr>
          </a:p>
          <a:p>
            <a:pPr marL="742950" indent="-742950">
              <a:spcAft>
                <a:spcPts val="0"/>
              </a:spcAft>
              <a:buFont typeface="+mj-lt"/>
              <a:buAutoNum type="arabicPeriod"/>
              <a:defRPr/>
            </a:pPr>
            <a:r>
              <a:rPr lang="en-US" sz="3200" dirty="0">
                <a:solidFill>
                  <a:prstClr val="black">
                    <a:lumMod val="85000"/>
                    <a:lumOff val="15000"/>
                  </a:prstClr>
                </a:solidFill>
              </a:rPr>
              <a:t>PENILAI TIDAK BERBINCANG DENGAN PYD </a:t>
            </a:r>
            <a:r>
              <a:rPr lang="en-US" sz="3200" dirty="0" err="1">
                <a:solidFill>
                  <a:prstClr val="black">
                    <a:lumMod val="85000"/>
                    <a:lumOff val="15000"/>
                  </a:prstClr>
                </a:solidFill>
              </a:rPr>
              <a:t>dan</a:t>
            </a:r>
            <a:r>
              <a:rPr lang="en-US" sz="3200" dirty="0">
                <a:solidFill>
                  <a:prstClr val="black">
                    <a:lumMod val="85000"/>
                    <a:lumOff val="15000"/>
                  </a:prstClr>
                </a:solidFill>
              </a:rPr>
              <a:t> </a:t>
            </a:r>
            <a:r>
              <a:rPr lang="en-US" sz="3200" dirty="0" err="1">
                <a:solidFill>
                  <a:prstClr val="black">
                    <a:lumMod val="85000"/>
                    <a:lumOff val="15000"/>
                  </a:prstClr>
                </a:solidFill>
              </a:rPr>
              <a:t>tidak</a:t>
            </a:r>
            <a:r>
              <a:rPr lang="en-US" sz="3200" dirty="0">
                <a:solidFill>
                  <a:prstClr val="black">
                    <a:lumMod val="85000"/>
                    <a:lumOff val="15000"/>
                  </a:prstClr>
                </a:solidFill>
              </a:rPr>
              <a:t> </a:t>
            </a:r>
            <a:r>
              <a:rPr lang="en-US" sz="3200" dirty="0" err="1">
                <a:solidFill>
                  <a:prstClr val="black">
                    <a:lumMod val="85000"/>
                    <a:lumOff val="15000"/>
                  </a:prstClr>
                </a:solidFill>
              </a:rPr>
              <a:t>memaklumkan</a:t>
            </a:r>
            <a:r>
              <a:rPr lang="en-US" sz="3200" dirty="0">
                <a:solidFill>
                  <a:prstClr val="black">
                    <a:lumMod val="85000"/>
                    <a:lumOff val="15000"/>
                  </a:prstClr>
                </a:solidFill>
              </a:rPr>
              <a:t> </a:t>
            </a:r>
            <a:r>
              <a:rPr lang="en-US" sz="3200" dirty="0" err="1">
                <a:solidFill>
                  <a:prstClr val="black">
                    <a:lumMod val="85000"/>
                    <a:lumOff val="15000"/>
                  </a:prstClr>
                </a:solidFill>
              </a:rPr>
              <a:t>prestasi</a:t>
            </a:r>
            <a:r>
              <a:rPr lang="en-US" sz="3200" dirty="0">
                <a:solidFill>
                  <a:prstClr val="black">
                    <a:lumMod val="85000"/>
                    <a:lumOff val="15000"/>
                  </a:prstClr>
                </a:solidFill>
              </a:rPr>
              <a:t> </a:t>
            </a:r>
            <a:r>
              <a:rPr lang="en-US" sz="3200" dirty="0" err="1">
                <a:solidFill>
                  <a:prstClr val="black">
                    <a:lumMod val="85000"/>
                    <a:lumOff val="15000"/>
                  </a:prstClr>
                </a:solidFill>
              </a:rPr>
              <a:t>kepada</a:t>
            </a:r>
            <a:r>
              <a:rPr lang="en-US" sz="3200" dirty="0">
                <a:solidFill>
                  <a:prstClr val="black">
                    <a:lumMod val="85000"/>
                    <a:lumOff val="15000"/>
                  </a:prstClr>
                </a:solidFill>
              </a:rPr>
              <a:t> </a:t>
            </a:r>
            <a:r>
              <a:rPr lang="en-US" sz="3200" dirty="0" err="1">
                <a:solidFill>
                  <a:prstClr val="black">
                    <a:lumMod val="85000"/>
                    <a:lumOff val="15000"/>
                  </a:prstClr>
                </a:solidFill>
              </a:rPr>
              <a:t>pyd</a:t>
            </a:r>
            <a:endParaRPr lang="en-US" sz="3200" i="1" dirty="0"/>
          </a:p>
          <a:p>
            <a:pPr marL="742950" indent="-742950">
              <a:spcAft>
                <a:spcPts val="0"/>
              </a:spcAft>
              <a:buFont typeface="+mj-lt"/>
              <a:buAutoNum type="arabicPeriod"/>
              <a:defRPr/>
            </a:pPr>
            <a:endParaRPr lang="en-US" sz="3200" b="1" dirty="0">
              <a:solidFill>
                <a:prstClr val="black">
                  <a:lumMod val="85000"/>
                  <a:lumOff val="15000"/>
                </a:prstClr>
              </a:solidFill>
              <a:latin typeface="+mn-lt"/>
            </a:endParaRPr>
          </a:p>
          <a:p>
            <a:pPr marL="742950" indent="-742950">
              <a:spcAft>
                <a:spcPts val="0"/>
              </a:spcAft>
              <a:buFont typeface="+mj-lt"/>
              <a:buAutoNum type="arabicPeriod"/>
              <a:defRPr/>
            </a:pPr>
            <a:endParaRPr lang="en-US" sz="3200" b="1" dirty="0">
              <a:latin typeface="+mn-lt"/>
            </a:endParaRPr>
          </a:p>
        </p:txBody>
      </p:sp>
      <p:sp>
        <p:nvSpPr>
          <p:cNvPr id="3" name="Title 3"/>
          <p:cNvSpPr txBox="1">
            <a:spLocks/>
          </p:cNvSpPr>
          <p:nvPr/>
        </p:nvSpPr>
        <p:spPr>
          <a:xfrm>
            <a:off x="666750" y="404813"/>
            <a:ext cx="7721600" cy="665162"/>
          </a:xfrm>
          <a:prstGeom prst="rect">
            <a:avLst/>
          </a:prstGeom>
          <a:solidFill>
            <a:schemeClr val="accent2">
              <a:lumMod val="20000"/>
              <a:lumOff val="80000"/>
            </a:schemeClr>
          </a:solidFill>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fontAlgn="auto" hangingPunct="1">
              <a:spcBef>
                <a:spcPts val="0"/>
              </a:spcBef>
              <a:spcAft>
                <a:spcPts val="0"/>
              </a:spcAft>
              <a:defRPr/>
            </a:pPr>
            <a:r>
              <a:rPr lang="en-MY" sz="4000" cap="none" dirty="0">
                <a:solidFill>
                  <a:srgbClr val="FF0000"/>
                </a:solidFill>
                <a:ea typeface="+mn-ea"/>
                <a:cs typeface="+mn-cs"/>
              </a:rPr>
              <a:t>ISU</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Pelaksanaan</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Penilaian</a:t>
            </a:r>
            <a:r>
              <a:rPr lang="en-MY" sz="4000" cap="none" dirty="0">
                <a:solidFill>
                  <a:prstClr val="black">
                    <a:lumMod val="85000"/>
                    <a:lumOff val="15000"/>
                  </a:prstClr>
                </a:solidFill>
                <a:ea typeface="+mn-ea"/>
                <a:cs typeface="+mn-cs"/>
              </a:rPr>
              <a:t> </a:t>
            </a:r>
            <a:r>
              <a:rPr lang="en-MY" sz="4000" cap="none" dirty="0"/>
              <a:t>LNPT</a:t>
            </a:r>
            <a:endParaRPr lang="en-MY" sz="4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684213" y="1163638"/>
            <a:ext cx="7920037" cy="4786312"/>
          </a:xfrm>
          <a:prstGeom prst="rect">
            <a:avLst/>
          </a:prstGeom>
        </p:spPr>
        <p:txBody>
          <a:bodyPr tIns="0" bIns="0"/>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r>
              <a:rPr lang="en-US" sz="3200" b="1" dirty="0">
                <a:solidFill>
                  <a:prstClr val="black">
                    <a:lumMod val="85000"/>
                    <a:lumOff val="15000"/>
                  </a:prstClr>
                </a:solidFill>
              </a:rPr>
              <a:t>3.	LENIENCY: KECENDERUNGAN 	PEMBERIAN MARKAH YANG TINGGI </a:t>
            </a:r>
          </a:p>
          <a:p>
            <a:pPr>
              <a:spcAft>
                <a:spcPts val="0"/>
              </a:spcAft>
              <a:defRPr/>
            </a:pPr>
            <a:endParaRPr lang="en-US" sz="2400" b="1" i="1" dirty="0">
              <a:solidFill>
                <a:prstClr val="black">
                  <a:lumMod val="85000"/>
                  <a:lumOff val="15000"/>
                </a:prstClr>
              </a:solidFill>
              <a:latin typeface="+mn-lt"/>
            </a:endParaRPr>
          </a:p>
          <a:p>
            <a:pPr>
              <a:spcAft>
                <a:spcPts val="0"/>
              </a:spcAft>
              <a:defRPr/>
            </a:pPr>
            <a:r>
              <a:rPr lang="en-US" sz="2400" b="1" i="1" dirty="0">
                <a:solidFill>
                  <a:prstClr val="black">
                    <a:lumMod val="85000"/>
                    <a:lumOff val="15000"/>
                  </a:prstClr>
                </a:solidFill>
                <a:latin typeface="+mn-lt"/>
              </a:rPr>
              <a:t>	</a:t>
            </a:r>
            <a:r>
              <a:rPr lang="en-US" sz="2300" b="1" i="1" dirty="0">
                <a:solidFill>
                  <a:prstClr val="black">
                    <a:lumMod val="85000"/>
                    <a:lumOff val="15000"/>
                  </a:prstClr>
                </a:solidFill>
                <a:latin typeface="+mn-lt"/>
              </a:rPr>
              <a:t>(</a:t>
            </a:r>
            <a:r>
              <a:rPr lang="en-US" sz="2400" b="1" i="1" dirty="0" err="1">
                <a:solidFill>
                  <a:prstClr val="black">
                    <a:lumMod val="85000"/>
                    <a:lumOff val="15000"/>
                  </a:prstClr>
                </a:solidFill>
                <a:latin typeface="+mn-lt"/>
              </a:rPr>
              <a:t>pemberian</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markah</a:t>
            </a:r>
            <a:r>
              <a:rPr lang="en-US" sz="2400" b="1" i="1" dirty="0">
                <a:solidFill>
                  <a:prstClr val="black">
                    <a:lumMod val="85000"/>
                    <a:lumOff val="15000"/>
                  </a:prstClr>
                </a:solidFill>
                <a:latin typeface="+mn-lt"/>
              </a:rPr>
              <a:t> 90% </a:t>
            </a:r>
            <a:r>
              <a:rPr lang="en-US" sz="2400" b="1" i="1" dirty="0" err="1">
                <a:solidFill>
                  <a:prstClr val="black">
                    <a:lumMod val="85000"/>
                    <a:lumOff val="15000"/>
                  </a:prstClr>
                </a:solidFill>
                <a:latin typeface="+mn-lt"/>
              </a:rPr>
              <a:t>ke</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atas</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dinyatakan</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justifikasi</a:t>
            </a:r>
            <a:r>
              <a:rPr lang="en-US" sz="2400" b="1" i="1" dirty="0">
                <a:solidFill>
                  <a:prstClr val="black">
                    <a:lumMod val="85000"/>
                    <a:lumOff val="15000"/>
                  </a:prstClr>
                </a:solidFill>
                <a:latin typeface="+mn-lt"/>
              </a:rPr>
              <a:t> yang </a:t>
            </a:r>
            <a:r>
              <a:rPr lang="en-US" sz="2400" b="1" i="1" dirty="0" err="1">
                <a:solidFill>
                  <a:prstClr val="black">
                    <a:lumMod val="85000"/>
                    <a:lumOff val="15000"/>
                  </a:prstClr>
                </a:solidFill>
                <a:latin typeface="+mn-lt"/>
              </a:rPr>
              <a:t>melayakkan</a:t>
            </a:r>
            <a:r>
              <a:rPr lang="en-US" sz="2400" b="1" i="1" dirty="0">
                <a:solidFill>
                  <a:prstClr val="black">
                    <a:lumMod val="85000"/>
                    <a:lumOff val="15000"/>
                  </a:prstClr>
                </a:solidFill>
                <a:latin typeface="+mn-lt"/>
              </a:rPr>
              <a:t> PYD </a:t>
            </a:r>
            <a:r>
              <a:rPr lang="en-US" sz="2400" b="1" i="1" dirty="0" err="1">
                <a:solidFill>
                  <a:prstClr val="black">
                    <a:lumMod val="85000"/>
                    <a:lumOff val="15000"/>
                  </a:prstClr>
                </a:solidFill>
                <a:latin typeface="+mn-lt"/>
              </a:rPr>
              <a:t>menerima</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penilaian</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kategori</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cemerlang</a:t>
            </a:r>
            <a:r>
              <a:rPr lang="en-US" sz="2400" b="1" i="1" dirty="0">
                <a:solidFill>
                  <a:prstClr val="black">
                    <a:lumMod val="85000"/>
                    <a:lumOff val="15000"/>
                  </a:prstClr>
                </a:solidFill>
                <a:latin typeface="+mn-lt"/>
              </a:rPr>
              <a:t>.</a:t>
            </a:r>
          </a:p>
          <a:p>
            <a:pPr>
              <a:spcAft>
                <a:spcPts val="0"/>
              </a:spcAft>
              <a:defRPr/>
            </a:pPr>
            <a:endParaRPr lang="en-US" sz="2400" b="1" i="1" dirty="0">
              <a:solidFill>
                <a:prstClr val="black">
                  <a:lumMod val="85000"/>
                  <a:lumOff val="15000"/>
                </a:prstClr>
              </a:solidFill>
              <a:latin typeface="+mn-lt"/>
            </a:endParaRPr>
          </a:p>
          <a:p>
            <a:pPr>
              <a:spcAft>
                <a:spcPts val="0"/>
              </a:spcAft>
              <a:defRPr/>
            </a:pP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Sekiranya</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terdapat</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keraguan</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ppsm</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perlu</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dapatkan</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penjelasan</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dari</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pegawai</a:t>
            </a:r>
            <a:r>
              <a:rPr lang="en-US" sz="2400" b="1" i="1" dirty="0">
                <a:solidFill>
                  <a:prstClr val="black">
                    <a:lumMod val="85000"/>
                    <a:lumOff val="15000"/>
                  </a:prstClr>
                </a:solidFill>
                <a:latin typeface="+mn-lt"/>
              </a:rPr>
              <a:t> </a:t>
            </a:r>
            <a:r>
              <a:rPr lang="en-US" sz="2400" b="1" i="1" dirty="0" err="1">
                <a:solidFill>
                  <a:prstClr val="black">
                    <a:lumMod val="85000"/>
                    <a:lumOff val="15000"/>
                  </a:prstClr>
                </a:solidFill>
                <a:latin typeface="+mn-lt"/>
              </a:rPr>
              <a:t>penilai</a:t>
            </a:r>
            <a:r>
              <a:rPr lang="en-US" sz="2400" b="1" i="1" dirty="0">
                <a:solidFill>
                  <a:prstClr val="black">
                    <a:lumMod val="85000"/>
                    <a:lumOff val="15000"/>
                  </a:prstClr>
                </a:solidFill>
                <a:latin typeface="+mn-lt"/>
              </a:rPr>
              <a:t>)</a:t>
            </a:r>
            <a:endParaRPr lang="en-US" sz="2400" i="1" dirty="0">
              <a:latin typeface="+mn-lt"/>
            </a:endParaRPr>
          </a:p>
        </p:txBody>
      </p:sp>
      <p:sp>
        <p:nvSpPr>
          <p:cNvPr id="4" name="Title 6"/>
          <p:cNvSpPr txBox="1">
            <a:spLocks/>
          </p:cNvSpPr>
          <p:nvPr/>
        </p:nvSpPr>
        <p:spPr>
          <a:xfrm>
            <a:off x="1143000" y="2571750"/>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7800" dirty="0">
              <a:latin typeface="+mn-lt"/>
            </a:endParaRPr>
          </a:p>
        </p:txBody>
      </p:sp>
      <p:sp>
        <p:nvSpPr>
          <p:cNvPr id="5" name="Title 3"/>
          <p:cNvSpPr txBox="1">
            <a:spLocks/>
          </p:cNvSpPr>
          <p:nvPr/>
        </p:nvSpPr>
        <p:spPr>
          <a:xfrm>
            <a:off x="666750" y="260350"/>
            <a:ext cx="7721600" cy="665163"/>
          </a:xfrm>
          <a:prstGeom prst="rect">
            <a:avLst/>
          </a:prstGeom>
          <a:solidFill>
            <a:schemeClr val="accent2">
              <a:lumMod val="20000"/>
              <a:lumOff val="80000"/>
            </a:schemeClr>
          </a:solidFill>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fontAlgn="auto" hangingPunct="1">
              <a:spcBef>
                <a:spcPts val="0"/>
              </a:spcBef>
              <a:spcAft>
                <a:spcPts val="0"/>
              </a:spcAft>
              <a:defRPr/>
            </a:pPr>
            <a:r>
              <a:rPr lang="en-MY" sz="4000" cap="none" dirty="0">
                <a:solidFill>
                  <a:srgbClr val="FF0000"/>
                </a:solidFill>
                <a:ea typeface="+mn-ea"/>
                <a:cs typeface="+mn-cs"/>
              </a:rPr>
              <a:t>ISU</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Pelaksanaan</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Penilaian</a:t>
            </a:r>
            <a:r>
              <a:rPr lang="en-MY" sz="4000" cap="none" dirty="0">
                <a:solidFill>
                  <a:prstClr val="black">
                    <a:lumMod val="85000"/>
                    <a:lumOff val="15000"/>
                  </a:prstClr>
                </a:solidFill>
                <a:ea typeface="+mn-ea"/>
                <a:cs typeface="+mn-cs"/>
              </a:rPr>
              <a:t> </a:t>
            </a:r>
            <a:r>
              <a:rPr lang="en-MY" sz="4000" cap="none" dirty="0"/>
              <a:t>LNPT</a:t>
            </a:r>
            <a:endParaRPr lang="en-MY" sz="4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nodePh="1">
                                  <p:stCondLst>
                                    <p:cond delay="50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900113" y="1123950"/>
            <a:ext cx="7543800" cy="1368425"/>
          </a:xfrm>
          <a:prstGeom prst="rect">
            <a:avLst/>
          </a:prstGeom>
        </p:spPr>
        <p:txBody>
          <a:bodyPr tIns="0" bIns="0"/>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marL="742950" indent="-742950">
              <a:spcBef>
                <a:spcPts val="0"/>
              </a:spcBef>
              <a:spcAft>
                <a:spcPts val="0"/>
              </a:spcAft>
              <a:buFontTx/>
              <a:buAutoNum type="arabicPeriod" startAt="4"/>
              <a:defRPr/>
            </a:pPr>
            <a:r>
              <a:rPr lang="en-US" sz="3200" b="1" i="1" dirty="0"/>
              <a:t>Halo effect</a:t>
            </a:r>
            <a:r>
              <a:rPr lang="en-US" sz="3200" b="1" dirty="0"/>
              <a:t>: </a:t>
            </a:r>
            <a:r>
              <a:rPr lang="en-US" sz="3200" b="1" dirty="0" err="1"/>
              <a:t>memberi</a:t>
            </a:r>
            <a:r>
              <a:rPr lang="en-US" sz="3200" b="1" dirty="0"/>
              <a:t> MARKAH BERASASKAN KEPADA TAHUN-TAHUN LEPAS</a:t>
            </a:r>
          </a:p>
          <a:p>
            <a:pPr marL="742950" indent="-742950">
              <a:spcBef>
                <a:spcPts val="0"/>
              </a:spcBef>
              <a:spcAft>
                <a:spcPts val="0"/>
              </a:spcAft>
              <a:buFontTx/>
              <a:buAutoNum type="arabicPeriod" startAt="4"/>
              <a:defRPr/>
            </a:pPr>
            <a:endParaRPr lang="en-US" sz="3200" b="1" dirty="0"/>
          </a:p>
          <a:p>
            <a:pPr marL="742950" indent="-742950">
              <a:spcBef>
                <a:spcPts val="0"/>
              </a:spcBef>
              <a:spcAft>
                <a:spcPts val="0"/>
              </a:spcAft>
              <a:buFontTx/>
              <a:buAutoNum type="arabicPeriod" startAt="4"/>
              <a:defRPr/>
            </a:pPr>
            <a:r>
              <a:rPr lang="en-US" sz="3200" b="1" dirty="0"/>
              <a:t>PEGAWAI YANG SEDANG CUTI (</a:t>
            </a:r>
            <a:r>
              <a:rPr lang="en-US" sz="3200" b="1" dirty="0" err="1"/>
              <a:t>Cuti</a:t>
            </a:r>
            <a:r>
              <a:rPr lang="en-US" sz="3200" b="1" dirty="0"/>
              <a:t> SAKIT, </a:t>
            </a:r>
            <a:r>
              <a:rPr lang="en-US" sz="3200" b="1" dirty="0" err="1"/>
              <a:t>cuti</a:t>
            </a:r>
            <a:r>
              <a:rPr lang="en-US" sz="3200" b="1" dirty="0"/>
              <a:t> </a:t>
            </a:r>
            <a:r>
              <a:rPr lang="en-US" sz="3200" b="1" dirty="0" err="1"/>
              <a:t>bersalin</a:t>
            </a:r>
            <a:r>
              <a:rPr lang="en-US" sz="3200" b="1" dirty="0"/>
              <a:t>) DIBERI MARKAH RENDAH KERANA TIDAK MELAKSANAKAN TUGAS  </a:t>
            </a:r>
          </a:p>
          <a:p>
            <a:pPr marL="742950" indent="-742950">
              <a:spcBef>
                <a:spcPts val="0"/>
              </a:spcBef>
              <a:spcAft>
                <a:spcPts val="0"/>
              </a:spcAft>
              <a:buFontTx/>
              <a:buAutoNum type="arabicPeriod" startAt="4"/>
              <a:defRPr/>
            </a:pPr>
            <a:endParaRPr lang="en-US" sz="3200" b="1" dirty="0"/>
          </a:p>
          <a:p>
            <a:pPr marL="742950" indent="-742950">
              <a:spcBef>
                <a:spcPts val="0"/>
              </a:spcBef>
              <a:spcAft>
                <a:spcPts val="0"/>
              </a:spcAft>
              <a:buFontTx/>
              <a:buAutoNum type="arabicPeriod" startAt="4"/>
              <a:defRPr/>
            </a:pPr>
            <a:endParaRPr lang="en-US" sz="3200" b="1" dirty="0"/>
          </a:p>
        </p:txBody>
      </p:sp>
      <p:sp>
        <p:nvSpPr>
          <p:cNvPr id="4" name="Title 3"/>
          <p:cNvSpPr txBox="1">
            <a:spLocks/>
          </p:cNvSpPr>
          <p:nvPr/>
        </p:nvSpPr>
        <p:spPr>
          <a:xfrm>
            <a:off x="666750" y="260350"/>
            <a:ext cx="7721600" cy="665163"/>
          </a:xfrm>
          <a:prstGeom prst="rect">
            <a:avLst/>
          </a:prstGeom>
          <a:solidFill>
            <a:schemeClr val="accent2">
              <a:lumMod val="20000"/>
              <a:lumOff val="80000"/>
            </a:schemeClr>
          </a:solidFill>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fontAlgn="auto" hangingPunct="1">
              <a:spcBef>
                <a:spcPts val="0"/>
              </a:spcBef>
              <a:spcAft>
                <a:spcPts val="0"/>
              </a:spcAft>
              <a:defRPr/>
            </a:pPr>
            <a:r>
              <a:rPr lang="en-MY" sz="4000" cap="none" dirty="0">
                <a:solidFill>
                  <a:srgbClr val="FF0000"/>
                </a:solidFill>
                <a:ea typeface="+mn-ea"/>
                <a:cs typeface="+mn-cs"/>
              </a:rPr>
              <a:t>ISU</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Pelaksanaan</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Penilaian</a:t>
            </a:r>
            <a:r>
              <a:rPr lang="en-MY" sz="4000" cap="none" dirty="0">
                <a:solidFill>
                  <a:prstClr val="black">
                    <a:lumMod val="85000"/>
                    <a:lumOff val="15000"/>
                  </a:prstClr>
                </a:solidFill>
                <a:ea typeface="+mn-ea"/>
                <a:cs typeface="+mn-cs"/>
              </a:rPr>
              <a:t> </a:t>
            </a:r>
            <a:r>
              <a:rPr lang="en-MY" sz="4000" cap="none" dirty="0"/>
              <a:t>LNPT</a:t>
            </a:r>
            <a:endParaRPr lang="en-MY" sz="4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1087438" y="836613"/>
            <a:ext cx="7543800" cy="1368425"/>
          </a:xfrm>
          <a:prstGeom prst="rect">
            <a:avLst/>
          </a:prstGeom>
        </p:spPr>
        <p:txBody>
          <a:bodyPr tIns="0" bIns="0"/>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Bef>
                <a:spcPts val="0"/>
              </a:spcBef>
              <a:spcAft>
                <a:spcPts val="0"/>
              </a:spcAft>
              <a:defRPr/>
            </a:pPr>
            <a:endParaRPr lang="en-US" sz="4000" b="1" dirty="0">
              <a:latin typeface="+mn-lt"/>
            </a:endParaRPr>
          </a:p>
        </p:txBody>
      </p:sp>
      <p:sp>
        <p:nvSpPr>
          <p:cNvPr id="7" name="Rectangle 6"/>
          <p:cNvSpPr/>
          <p:nvPr/>
        </p:nvSpPr>
        <p:spPr>
          <a:xfrm>
            <a:off x="811213" y="908050"/>
            <a:ext cx="7864475" cy="4156075"/>
          </a:xfrm>
          <a:prstGeom prst="rect">
            <a:avLst/>
          </a:prstGeom>
        </p:spPr>
        <p:txBody>
          <a:bodyPr>
            <a:spAutoFit/>
          </a:bodyPr>
          <a:lstStyle/>
          <a:p>
            <a:pPr marL="514350" indent="-514350" eaLnBrk="1" hangingPunct="1">
              <a:buFontTx/>
              <a:buAutoNum type="arabicPeriod" startAt="6"/>
              <a:defRPr/>
            </a:pPr>
            <a:r>
              <a:rPr lang="en-US" sz="3200" b="1" i="1" dirty="0">
                <a:latin typeface="+mj-lt"/>
                <a:ea typeface="+mn-ea"/>
                <a:cs typeface="Arial" panose="020B0604020202020204" pitchFamily="34" charset="0"/>
              </a:rPr>
              <a:t>CONTRAST EFFECT</a:t>
            </a:r>
            <a:r>
              <a:rPr lang="en-US" sz="3200" b="1" dirty="0">
                <a:latin typeface="+mj-lt"/>
                <a:ea typeface="+mn-ea"/>
                <a:cs typeface="Arial" panose="020B0604020202020204" pitchFamily="34" charset="0"/>
              </a:rPr>
              <a:t>: PRESTASI DIBUAT DENGAN MEMBANDINGKAN PRESTASI ORANG LAIN</a:t>
            </a:r>
          </a:p>
          <a:p>
            <a:pPr marL="514350" indent="-514350" eaLnBrk="1" hangingPunct="1">
              <a:buFontTx/>
              <a:buAutoNum type="arabicPeriod" startAt="6"/>
              <a:defRPr/>
            </a:pPr>
            <a:endParaRPr lang="en-US" sz="2000" b="1" dirty="0">
              <a:latin typeface="+mj-lt"/>
              <a:ea typeface="+mn-ea"/>
              <a:cs typeface="Arial" panose="020B0604020202020204" pitchFamily="34" charset="0"/>
            </a:endParaRPr>
          </a:p>
          <a:p>
            <a:pPr marL="514350" indent="-514350" eaLnBrk="1" hangingPunct="1">
              <a:buFontTx/>
              <a:buAutoNum type="arabicPeriod" startAt="6"/>
              <a:defRPr/>
            </a:pPr>
            <a:r>
              <a:rPr lang="en-US" sz="3200" b="1" dirty="0">
                <a:solidFill>
                  <a:prstClr val="black">
                    <a:lumMod val="85000"/>
                    <a:lumOff val="15000"/>
                  </a:prstClr>
                </a:solidFill>
                <a:latin typeface="+mj-lt"/>
                <a:ea typeface="+mn-ea"/>
                <a:cs typeface="Arial" panose="020B0604020202020204" pitchFamily="34" charset="0"/>
              </a:rPr>
              <a:t>TIDAK MELAKSANAKAN PENILAIAN SKT PADA PERTENGAHAN TAHUN</a:t>
            </a:r>
          </a:p>
          <a:p>
            <a:pPr marL="514350" indent="-514350" eaLnBrk="1" hangingPunct="1">
              <a:buFontTx/>
              <a:buAutoNum type="arabicPeriod" startAt="6"/>
              <a:defRPr/>
            </a:pPr>
            <a:endParaRPr lang="en-US" sz="2000" b="1" dirty="0">
              <a:solidFill>
                <a:prstClr val="black">
                  <a:lumMod val="85000"/>
                  <a:lumOff val="15000"/>
                </a:prstClr>
              </a:solidFill>
              <a:latin typeface="+mj-lt"/>
              <a:ea typeface="+mn-ea"/>
              <a:cs typeface="Arial" panose="020B0604020202020204" pitchFamily="34" charset="0"/>
            </a:endParaRPr>
          </a:p>
          <a:p>
            <a:pPr marL="514350" indent="-514350" eaLnBrk="1" hangingPunct="1">
              <a:buFontTx/>
              <a:buAutoNum type="arabicPeriod" startAt="6"/>
              <a:defRPr/>
            </a:pPr>
            <a:r>
              <a:rPr lang="en-US" sz="3200" b="1" dirty="0">
                <a:solidFill>
                  <a:prstClr val="black">
                    <a:lumMod val="85000"/>
                    <a:lumOff val="15000"/>
                  </a:prstClr>
                </a:solidFill>
                <a:latin typeface="+mj-lt"/>
                <a:ea typeface="+mn-ea"/>
                <a:cs typeface="Arial" panose="020B0604020202020204" pitchFamily="34" charset="0"/>
              </a:rPr>
              <a:t>MEMBERI MARKAH KEPADA KEGIATAN LUAR YANG TIDAK DISENARAIKAN</a:t>
            </a:r>
            <a:endParaRPr lang="en-US" sz="3200" dirty="0">
              <a:latin typeface="+mj-lt"/>
              <a:ea typeface="+mn-ea"/>
              <a:cs typeface="Arial" panose="020B0604020202020204" pitchFamily="34" charset="0"/>
            </a:endParaRPr>
          </a:p>
        </p:txBody>
      </p:sp>
      <p:sp>
        <p:nvSpPr>
          <p:cNvPr id="4" name="Title 3"/>
          <p:cNvSpPr txBox="1">
            <a:spLocks/>
          </p:cNvSpPr>
          <p:nvPr/>
        </p:nvSpPr>
        <p:spPr>
          <a:xfrm>
            <a:off x="666750" y="188913"/>
            <a:ext cx="7721600" cy="665162"/>
          </a:xfrm>
          <a:prstGeom prst="rect">
            <a:avLst/>
          </a:prstGeom>
          <a:solidFill>
            <a:schemeClr val="accent2">
              <a:lumMod val="20000"/>
              <a:lumOff val="80000"/>
            </a:schemeClr>
          </a:solidFill>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fontAlgn="auto" hangingPunct="1">
              <a:spcBef>
                <a:spcPts val="0"/>
              </a:spcBef>
              <a:spcAft>
                <a:spcPts val="0"/>
              </a:spcAft>
              <a:defRPr/>
            </a:pPr>
            <a:r>
              <a:rPr lang="en-MY" sz="4000" cap="none" dirty="0">
                <a:solidFill>
                  <a:srgbClr val="FF0000"/>
                </a:solidFill>
                <a:ea typeface="+mn-ea"/>
                <a:cs typeface="+mn-cs"/>
              </a:rPr>
              <a:t>ISU</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Pelaksanaan</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Penilaian</a:t>
            </a:r>
            <a:r>
              <a:rPr lang="en-MY" sz="4000" cap="none" dirty="0">
                <a:solidFill>
                  <a:prstClr val="black">
                    <a:lumMod val="85000"/>
                    <a:lumOff val="15000"/>
                  </a:prstClr>
                </a:solidFill>
                <a:ea typeface="+mn-ea"/>
                <a:cs typeface="+mn-cs"/>
              </a:rPr>
              <a:t> </a:t>
            </a:r>
            <a:r>
              <a:rPr lang="en-MY" sz="4000" cap="none" dirty="0"/>
              <a:t>LNPT</a:t>
            </a:r>
            <a:endParaRPr lang="en-MY" sz="4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nodePh="1">
                                  <p:stCondLst>
                                    <p:cond delay="5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1042988" y="1182688"/>
            <a:ext cx="7543800" cy="1814512"/>
          </a:xfrm>
          <a:prstGeom prst="rect">
            <a:avLst/>
          </a:prstGeom>
        </p:spPr>
        <p:txBody>
          <a:bodyPr tIns="0" bIns="0"/>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marL="742950" indent="-742950">
              <a:spcAft>
                <a:spcPts val="0"/>
              </a:spcAft>
              <a:buFontTx/>
              <a:buAutoNum type="arabicPeriod" startAt="9"/>
              <a:defRPr/>
            </a:pPr>
            <a:r>
              <a:rPr lang="en-US" sz="3400" b="1" dirty="0" err="1">
                <a:solidFill>
                  <a:prstClr val="black">
                    <a:lumMod val="85000"/>
                    <a:lumOff val="15000"/>
                  </a:prstClr>
                </a:solidFill>
              </a:rPr>
              <a:t>PENILAIan</a:t>
            </a:r>
            <a:r>
              <a:rPr lang="en-US" sz="3400" b="1" dirty="0">
                <a:solidFill>
                  <a:prstClr val="black">
                    <a:lumMod val="85000"/>
                    <a:lumOff val="15000"/>
                  </a:prstClr>
                </a:solidFill>
              </a:rPr>
              <a:t> </a:t>
            </a:r>
            <a:r>
              <a:rPr lang="en-US" sz="3400" b="1" dirty="0" err="1">
                <a:solidFill>
                  <a:prstClr val="black">
                    <a:lumMod val="85000"/>
                    <a:lumOff val="15000"/>
                  </a:prstClr>
                </a:solidFill>
              </a:rPr>
              <a:t>berbeza-beza</a:t>
            </a:r>
            <a:r>
              <a:rPr lang="en-US" sz="3400" b="1" dirty="0">
                <a:solidFill>
                  <a:prstClr val="black">
                    <a:lumMod val="85000"/>
                    <a:lumOff val="15000"/>
                  </a:prstClr>
                </a:solidFill>
              </a:rPr>
              <a:t> </a:t>
            </a:r>
            <a:r>
              <a:rPr lang="en-US" sz="3400" b="1" dirty="0" err="1">
                <a:solidFill>
                  <a:prstClr val="black">
                    <a:lumMod val="85000"/>
                    <a:lumOff val="15000"/>
                  </a:prstClr>
                </a:solidFill>
              </a:rPr>
              <a:t>mengikut</a:t>
            </a:r>
            <a:r>
              <a:rPr lang="en-US" sz="3400" b="1" dirty="0">
                <a:solidFill>
                  <a:prstClr val="black">
                    <a:lumMod val="85000"/>
                    <a:lumOff val="15000"/>
                  </a:prstClr>
                </a:solidFill>
              </a:rPr>
              <a:t>  </a:t>
            </a:r>
            <a:r>
              <a:rPr lang="en-US" sz="3400" b="1" dirty="0" err="1">
                <a:solidFill>
                  <a:prstClr val="black">
                    <a:lumMod val="85000"/>
                    <a:lumOff val="15000"/>
                  </a:prstClr>
                </a:solidFill>
              </a:rPr>
              <a:t>cawangan</a:t>
            </a:r>
            <a:r>
              <a:rPr lang="en-US" sz="3400" b="1" dirty="0">
                <a:solidFill>
                  <a:prstClr val="black">
                    <a:lumMod val="85000"/>
                    <a:lumOff val="15000"/>
                  </a:prstClr>
                </a:solidFill>
              </a:rPr>
              <a:t> </a:t>
            </a:r>
            <a:r>
              <a:rPr lang="en-US" sz="3400" b="1" dirty="0" err="1">
                <a:solidFill>
                  <a:prstClr val="black">
                    <a:lumMod val="85000"/>
                    <a:lumOff val="15000"/>
                  </a:prstClr>
                </a:solidFill>
              </a:rPr>
              <a:t>menyebabkan</a:t>
            </a:r>
            <a:r>
              <a:rPr lang="en-US" sz="3400" b="1" dirty="0">
                <a:solidFill>
                  <a:prstClr val="black">
                    <a:lumMod val="85000"/>
                    <a:lumOff val="15000"/>
                  </a:prstClr>
                </a:solidFill>
              </a:rPr>
              <a:t> </a:t>
            </a:r>
            <a:r>
              <a:rPr lang="en-US" sz="3400" b="1" dirty="0" err="1">
                <a:solidFill>
                  <a:prstClr val="black">
                    <a:lumMod val="85000"/>
                    <a:lumOff val="15000"/>
                  </a:prstClr>
                </a:solidFill>
              </a:rPr>
              <a:t>markah</a:t>
            </a:r>
            <a:r>
              <a:rPr lang="en-US" sz="3400" b="1" dirty="0">
                <a:solidFill>
                  <a:prstClr val="black">
                    <a:lumMod val="85000"/>
                    <a:lumOff val="15000"/>
                  </a:prstClr>
                </a:solidFill>
              </a:rPr>
              <a:t> </a:t>
            </a:r>
            <a:r>
              <a:rPr lang="en-US" sz="3400" b="1" dirty="0" err="1">
                <a:solidFill>
                  <a:prstClr val="black">
                    <a:lumMod val="85000"/>
                    <a:lumOff val="15000"/>
                  </a:prstClr>
                </a:solidFill>
              </a:rPr>
              <a:t>lnpt</a:t>
            </a:r>
            <a:r>
              <a:rPr lang="en-US" sz="3400" b="1" dirty="0">
                <a:solidFill>
                  <a:prstClr val="black">
                    <a:lumMod val="85000"/>
                    <a:lumOff val="15000"/>
                  </a:prstClr>
                </a:solidFill>
              </a:rPr>
              <a:t> </a:t>
            </a:r>
            <a:r>
              <a:rPr lang="en-US" sz="3400" b="1" dirty="0" err="1">
                <a:solidFill>
                  <a:prstClr val="black">
                    <a:lumMod val="85000"/>
                    <a:lumOff val="15000"/>
                  </a:prstClr>
                </a:solidFill>
              </a:rPr>
              <a:t>pegawai</a:t>
            </a:r>
            <a:r>
              <a:rPr lang="en-US" sz="3400" b="1" dirty="0">
                <a:solidFill>
                  <a:prstClr val="black">
                    <a:lumMod val="85000"/>
                    <a:lumOff val="15000"/>
                  </a:prstClr>
                </a:solidFill>
              </a:rPr>
              <a:t> di </a:t>
            </a:r>
            <a:r>
              <a:rPr lang="en-US" sz="3400" b="1" dirty="0" err="1">
                <a:solidFill>
                  <a:prstClr val="black">
                    <a:lumMod val="85000"/>
                    <a:lumOff val="15000"/>
                  </a:prstClr>
                </a:solidFill>
              </a:rPr>
              <a:t>sesuatu</a:t>
            </a:r>
            <a:r>
              <a:rPr lang="en-US" sz="3400" b="1" dirty="0">
                <a:solidFill>
                  <a:prstClr val="black">
                    <a:lumMod val="85000"/>
                    <a:lumOff val="15000"/>
                  </a:prstClr>
                </a:solidFill>
              </a:rPr>
              <a:t> </a:t>
            </a:r>
            <a:r>
              <a:rPr lang="en-US" sz="3400" b="1" dirty="0" err="1">
                <a:solidFill>
                  <a:prstClr val="black">
                    <a:lumMod val="85000"/>
                    <a:lumOff val="15000"/>
                  </a:prstClr>
                </a:solidFill>
              </a:rPr>
              <a:t>cawangan</a:t>
            </a:r>
            <a:r>
              <a:rPr lang="en-US" sz="3400" b="1" dirty="0">
                <a:solidFill>
                  <a:prstClr val="black">
                    <a:lumMod val="85000"/>
                    <a:lumOff val="15000"/>
                  </a:prstClr>
                </a:solidFill>
              </a:rPr>
              <a:t> </a:t>
            </a:r>
            <a:r>
              <a:rPr lang="en-US" sz="3400" b="1" dirty="0" err="1">
                <a:solidFill>
                  <a:prstClr val="black">
                    <a:lumMod val="85000"/>
                    <a:lumOff val="15000"/>
                  </a:prstClr>
                </a:solidFill>
              </a:rPr>
              <a:t>berbeza</a:t>
            </a:r>
            <a:r>
              <a:rPr lang="en-US" sz="3400" b="1" dirty="0">
                <a:solidFill>
                  <a:prstClr val="black">
                    <a:lumMod val="85000"/>
                    <a:lumOff val="15000"/>
                  </a:prstClr>
                </a:solidFill>
              </a:rPr>
              <a:t> - </a:t>
            </a:r>
            <a:r>
              <a:rPr lang="en-US" sz="3400" b="1" dirty="0" err="1">
                <a:solidFill>
                  <a:prstClr val="black">
                    <a:lumMod val="85000"/>
                    <a:lumOff val="15000"/>
                  </a:prstClr>
                </a:solidFill>
              </a:rPr>
              <a:t>persaingan</a:t>
            </a:r>
            <a:r>
              <a:rPr lang="en-US" sz="3400" b="1" dirty="0">
                <a:solidFill>
                  <a:prstClr val="black">
                    <a:lumMod val="85000"/>
                    <a:lumOff val="15000"/>
                  </a:prstClr>
                </a:solidFill>
              </a:rPr>
              <a:t> </a:t>
            </a:r>
            <a:r>
              <a:rPr lang="en-US" sz="3400" b="1" dirty="0" err="1">
                <a:solidFill>
                  <a:prstClr val="black">
                    <a:lumMod val="85000"/>
                    <a:lumOff val="15000"/>
                  </a:prstClr>
                </a:solidFill>
              </a:rPr>
              <a:t>untuk</a:t>
            </a:r>
            <a:r>
              <a:rPr lang="en-US" sz="3400" b="1" dirty="0">
                <a:solidFill>
                  <a:prstClr val="black">
                    <a:lumMod val="85000"/>
                    <a:lumOff val="15000"/>
                  </a:prstClr>
                </a:solidFill>
              </a:rPr>
              <a:t> </a:t>
            </a:r>
            <a:r>
              <a:rPr lang="en-US" sz="3400" b="1" dirty="0" err="1">
                <a:solidFill>
                  <a:prstClr val="black">
                    <a:lumMod val="85000"/>
                    <a:lumOff val="15000"/>
                  </a:prstClr>
                </a:solidFill>
              </a:rPr>
              <a:t>kemajuan</a:t>
            </a:r>
            <a:r>
              <a:rPr lang="en-US" sz="3400" b="1" dirty="0">
                <a:solidFill>
                  <a:prstClr val="black">
                    <a:lumMod val="85000"/>
                    <a:lumOff val="15000"/>
                  </a:prstClr>
                </a:solidFill>
              </a:rPr>
              <a:t> </a:t>
            </a:r>
            <a:r>
              <a:rPr lang="en-US" sz="3400" b="1" dirty="0" err="1">
                <a:solidFill>
                  <a:prstClr val="black">
                    <a:lumMod val="85000"/>
                    <a:lumOff val="15000"/>
                  </a:prstClr>
                </a:solidFill>
              </a:rPr>
              <a:t>kerjaya</a:t>
            </a:r>
            <a:endParaRPr lang="en-US" sz="3400" b="1" dirty="0">
              <a:solidFill>
                <a:prstClr val="black">
                  <a:lumMod val="85000"/>
                  <a:lumOff val="15000"/>
                </a:prstClr>
              </a:solidFill>
            </a:endParaRPr>
          </a:p>
          <a:p>
            <a:pPr marL="742950" indent="-742950">
              <a:spcAft>
                <a:spcPts val="0"/>
              </a:spcAft>
              <a:buFontTx/>
              <a:buAutoNum type="arabicPeriod" startAt="9"/>
              <a:defRPr/>
            </a:pPr>
            <a:r>
              <a:rPr lang="en-US" sz="3400" b="1" dirty="0">
                <a:solidFill>
                  <a:prstClr val="black">
                    <a:lumMod val="85000"/>
                    <a:lumOff val="15000"/>
                  </a:prstClr>
                </a:solidFill>
              </a:rPr>
              <a:t>Trend </a:t>
            </a:r>
            <a:r>
              <a:rPr lang="en-US" sz="3400" b="1" dirty="0" err="1">
                <a:solidFill>
                  <a:prstClr val="black">
                    <a:lumMod val="85000"/>
                    <a:lumOff val="15000"/>
                  </a:prstClr>
                </a:solidFill>
              </a:rPr>
              <a:t>Pemberian</a:t>
            </a:r>
            <a:r>
              <a:rPr lang="en-US" sz="3400" b="1" dirty="0">
                <a:solidFill>
                  <a:prstClr val="black">
                    <a:lumMod val="85000"/>
                    <a:lumOff val="15000"/>
                  </a:prstClr>
                </a:solidFill>
              </a:rPr>
              <a:t> </a:t>
            </a:r>
            <a:r>
              <a:rPr lang="en-US" sz="3400" b="1" dirty="0" err="1">
                <a:solidFill>
                  <a:prstClr val="black">
                    <a:lumMod val="85000"/>
                    <a:lumOff val="15000"/>
                  </a:prstClr>
                </a:solidFill>
              </a:rPr>
              <a:t>marah</a:t>
            </a:r>
            <a:r>
              <a:rPr lang="en-US" sz="3400" b="1" dirty="0">
                <a:solidFill>
                  <a:prstClr val="black">
                    <a:lumMod val="85000"/>
                    <a:lumOff val="15000"/>
                  </a:prstClr>
                </a:solidFill>
              </a:rPr>
              <a:t> “</a:t>
            </a:r>
            <a:r>
              <a:rPr lang="en-US" sz="3400" b="1" dirty="0" err="1">
                <a:solidFill>
                  <a:prstClr val="black">
                    <a:lumMod val="85000"/>
                    <a:lumOff val="15000"/>
                  </a:prstClr>
                </a:solidFill>
              </a:rPr>
              <a:t>Selamat</a:t>
            </a:r>
            <a:r>
              <a:rPr lang="en-US" sz="3400" b="1" dirty="0">
                <a:solidFill>
                  <a:prstClr val="black">
                    <a:lumMod val="85000"/>
                    <a:lumOff val="15000"/>
                  </a:prstClr>
                </a:solidFill>
              </a:rPr>
              <a:t>”</a:t>
            </a:r>
          </a:p>
          <a:p>
            <a:pPr>
              <a:spcAft>
                <a:spcPts val="0"/>
              </a:spcAft>
              <a:defRPr/>
            </a:pPr>
            <a:endParaRPr lang="en-US" sz="3400" dirty="0"/>
          </a:p>
        </p:txBody>
      </p:sp>
      <p:sp>
        <p:nvSpPr>
          <p:cNvPr id="4" name="Title 3"/>
          <p:cNvSpPr txBox="1">
            <a:spLocks/>
          </p:cNvSpPr>
          <p:nvPr/>
        </p:nvSpPr>
        <p:spPr>
          <a:xfrm>
            <a:off x="666750" y="260350"/>
            <a:ext cx="7721600" cy="665163"/>
          </a:xfrm>
          <a:prstGeom prst="rect">
            <a:avLst/>
          </a:prstGeom>
          <a:solidFill>
            <a:schemeClr val="accent2">
              <a:lumMod val="20000"/>
              <a:lumOff val="80000"/>
            </a:schemeClr>
          </a:solidFill>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fontAlgn="auto" hangingPunct="1">
              <a:spcBef>
                <a:spcPts val="0"/>
              </a:spcBef>
              <a:spcAft>
                <a:spcPts val="0"/>
              </a:spcAft>
              <a:defRPr/>
            </a:pPr>
            <a:r>
              <a:rPr lang="en-MY" sz="4000" cap="none" dirty="0">
                <a:solidFill>
                  <a:srgbClr val="FF0000"/>
                </a:solidFill>
                <a:ea typeface="+mn-ea"/>
                <a:cs typeface="+mn-cs"/>
              </a:rPr>
              <a:t>ISU</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Pelaksanaan</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Penilaian</a:t>
            </a:r>
            <a:r>
              <a:rPr lang="en-MY" sz="4000" cap="none" dirty="0">
                <a:solidFill>
                  <a:prstClr val="black">
                    <a:lumMod val="85000"/>
                    <a:lumOff val="15000"/>
                  </a:prstClr>
                </a:solidFill>
                <a:ea typeface="+mn-ea"/>
                <a:cs typeface="+mn-cs"/>
              </a:rPr>
              <a:t> </a:t>
            </a:r>
            <a:r>
              <a:rPr lang="en-MY" sz="4000" cap="none" dirty="0"/>
              <a:t>LNPT</a:t>
            </a:r>
            <a:endParaRPr lang="en-MY" sz="4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bwMode="auto">
          <a:xfrm>
            <a:off x="773113" y="1327150"/>
            <a:ext cx="7831137"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marL="742950" indent="-7429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Tx/>
              <a:buAutoNum type="arabicPeriod" startAt="10"/>
            </a:pPr>
            <a:r>
              <a:rPr lang="en-US" altLang="en-US" sz="3600" b="1">
                <a:solidFill>
                  <a:srgbClr val="262626"/>
                </a:solidFill>
                <a:latin typeface="Franklin Gothic Medium" panose="020B0603020102020204" pitchFamily="34" charset="0"/>
              </a:rPr>
              <a:t>PEGAWAI YANG MERASA TERKILAN DENGAN MARKAH LNPT TIADA TEMPAT UNTUK MENGADU </a:t>
            </a:r>
          </a:p>
          <a:p>
            <a:r>
              <a:rPr lang="en-US" altLang="en-US" sz="3600" b="1">
                <a:solidFill>
                  <a:srgbClr val="262626"/>
                </a:solidFill>
                <a:latin typeface="Franklin Gothic Medium" panose="020B0603020102020204" pitchFamily="34" charset="0"/>
              </a:rPr>
              <a:t>	– “</a:t>
            </a:r>
            <a:r>
              <a:rPr lang="en-US" altLang="ja-JP" sz="3600" b="1" i="1">
                <a:solidFill>
                  <a:srgbClr val="262626"/>
                </a:solidFill>
                <a:latin typeface="Franklin Gothic Medium" panose="020B0603020102020204" pitchFamily="34" charset="0"/>
              </a:rPr>
              <a:t>PRINSIP RIGHT TO BE HEARD</a:t>
            </a:r>
            <a:r>
              <a:rPr lang="en-US" altLang="en-US" sz="3600" b="1" i="1">
                <a:solidFill>
                  <a:srgbClr val="262626"/>
                </a:solidFill>
                <a:latin typeface="Franklin Gothic Medium" panose="020B0603020102020204" pitchFamily="34" charset="0"/>
              </a:rPr>
              <a:t>”</a:t>
            </a:r>
            <a:endParaRPr lang="en-US" altLang="ja-JP" sz="3600" b="1" i="1">
              <a:solidFill>
                <a:srgbClr val="262626"/>
              </a:solidFill>
              <a:latin typeface="Franklin Gothic Medium" panose="020B0603020102020204" pitchFamily="34" charset="0"/>
            </a:endParaRPr>
          </a:p>
          <a:p>
            <a:pPr algn="just"/>
            <a:endParaRPr lang="en-US" altLang="en-US" sz="3600">
              <a:latin typeface="Franklin Gothic Medium" panose="020B0603020102020204" pitchFamily="34" charset="0"/>
            </a:endParaRPr>
          </a:p>
        </p:txBody>
      </p:sp>
      <p:sp>
        <p:nvSpPr>
          <p:cNvPr id="4" name="Title 3"/>
          <p:cNvSpPr txBox="1">
            <a:spLocks/>
          </p:cNvSpPr>
          <p:nvPr/>
        </p:nvSpPr>
        <p:spPr>
          <a:xfrm>
            <a:off x="666750" y="387350"/>
            <a:ext cx="7721600" cy="665163"/>
          </a:xfrm>
          <a:prstGeom prst="rect">
            <a:avLst/>
          </a:prstGeom>
          <a:solidFill>
            <a:schemeClr val="accent2">
              <a:lumMod val="20000"/>
              <a:lumOff val="80000"/>
            </a:schemeClr>
          </a:solidFill>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fontAlgn="auto" hangingPunct="1">
              <a:spcBef>
                <a:spcPts val="0"/>
              </a:spcBef>
              <a:spcAft>
                <a:spcPts val="0"/>
              </a:spcAft>
              <a:defRPr/>
            </a:pPr>
            <a:r>
              <a:rPr lang="en-MY" sz="4000" cap="none" dirty="0">
                <a:solidFill>
                  <a:srgbClr val="FF0000"/>
                </a:solidFill>
                <a:ea typeface="+mn-ea"/>
                <a:cs typeface="+mn-cs"/>
              </a:rPr>
              <a:t>ISU</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Pelaksanaan</a:t>
            </a:r>
            <a:r>
              <a:rPr lang="en-MY" sz="4000" cap="none" dirty="0">
                <a:solidFill>
                  <a:prstClr val="black">
                    <a:lumMod val="85000"/>
                    <a:lumOff val="15000"/>
                  </a:prstClr>
                </a:solidFill>
                <a:ea typeface="+mn-ea"/>
                <a:cs typeface="+mn-cs"/>
              </a:rPr>
              <a:t> </a:t>
            </a:r>
            <a:r>
              <a:rPr lang="en-MY" sz="4000" cap="none" dirty="0" err="1">
                <a:solidFill>
                  <a:prstClr val="black">
                    <a:lumMod val="85000"/>
                    <a:lumOff val="15000"/>
                  </a:prstClr>
                </a:solidFill>
                <a:ea typeface="+mn-ea"/>
                <a:cs typeface="+mn-cs"/>
              </a:rPr>
              <a:t>Penilaian</a:t>
            </a:r>
            <a:r>
              <a:rPr lang="en-MY" sz="4000" cap="none" dirty="0">
                <a:solidFill>
                  <a:prstClr val="black">
                    <a:lumMod val="85000"/>
                    <a:lumOff val="15000"/>
                  </a:prstClr>
                </a:solidFill>
                <a:ea typeface="+mn-ea"/>
                <a:cs typeface="+mn-cs"/>
              </a:rPr>
              <a:t> </a:t>
            </a:r>
            <a:r>
              <a:rPr lang="en-MY" sz="4000" cap="none" dirty="0"/>
              <a:t>LNPT</a:t>
            </a:r>
            <a:endParaRPr lang="en-MY" sz="4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uppieren 21"/>
          <p:cNvGrpSpPr>
            <a:grpSpLocks/>
          </p:cNvGrpSpPr>
          <p:nvPr/>
        </p:nvGrpSpPr>
        <p:grpSpPr bwMode="auto">
          <a:xfrm>
            <a:off x="323850" y="1481138"/>
            <a:ext cx="8496300" cy="4251325"/>
            <a:chOff x="323850" y="1555749"/>
            <a:chExt cx="8497092" cy="4250562"/>
          </a:xfrm>
        </p:grpSpPr>
        <p:sp>
          <p:nvSpPr>
            <p:cNvPr id="17" name="Freeform 7"/>
            <p:cNvSpPr>
              <a:spLocks/>
            </p:cNvSpPr>
            <p:nvPr/>
          </p:nvSpPr>
          <p:spPr bwMode="gray">
            <a:xfrm>
              <a:off x="323850" y="1555749"/>
              <a:ext cx="4177102" cy="2058617"/>
            </a:xfrm>
            <a:custGeom>
              <a:avLst/>
              <a:gdLst>
                <a:gd name="T0" fmla="*/ 4177102 w 1753"/>
                <a:gd name="T1" fmla="*/ 979273 h 864"/>
                <a:gd name="T2" fmla="*/ 4177102 w 1753"/>
                <a:gd name="T3" fmla="*/ 0 h 864"/>
                <a:gd name="T4" fmla="*/ 0 w 1753"/>
                <a:gd name="T5" fmla="*/ 0 h 864"/>
                <a:gd name="T6" fmla="*/ 0 w 1753"/>
                <a:gd name="T7" fmla="*/ 2058617 h 864"/>
                <a:gd name="T8" fmla="*/ 3097680 w 1753"/>
                <a:gd name="T9" fmla="*/ 2058617 h 864"/>
                <a:gd name="T10" fmla="*/ 4177102 w 1753"/>
                <a:gd name="T11" fmla="*/ 979273 h 864"/>
                <a:gd name="T12" fmla="*/ 0 60000 65536"/>
                <a:gd name="T13" fmla="*/ 0 60000 65536"/>
                <a:gd name="T14" fmla="*/ 0 60000 65536"/>
                <a:gd name="T15" fmla="*/ 0 60000 65536"/>
                <a:gd name="T16" fmla="*/ 0 60000 65536"/>
                <a:gd name="T17" fmla="*/ 0 60000 65536"/>
                <a:gd name="T18" fmla="*/ 0 w 1753"/>
                <a:gd name="T19" fmla="*/ 0 h 864"/>
                <a:gd name="T20" fmla="*/ 1753 w 1753"/>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1753" h="864">
                  <a:moveTo>
                    <a:pt x="1753" y="411"/>
                  </a:moveTo>
                  <a:cubicBezTo>
                    <a:pt x="1753" y="0"/>
                    <a:pt x="1753" y="0"/>
                    <a:pt x="1753" y="0"/>
                  </a:cubicBezTo>
                  <a:cubicBezTo>
                    <a:pt x="0" y="0"/>
                    <a:pt x="0" y="0"/>
                    <a:pt x="0" y="0"/>
                  </a:cubicBezTo>
                  <a:cubicBezTo>
                    <a:pt x="0" y="864"/>
                    <a:pt x="0" y="864"/>
                    <a:pt x="0" y="864"/>
                  </a:cubicBezTo>
                  <a:cubicBezTo>
                    <a:pt x="1300" y="864"/>
                    <a:pt x="1300" y="864"/>
                    <a:pt x="1300" y="864"/>
                  </a:cubicBezTo>
                  <a:cubicBezTo>
                    <a:pt x="1314" y="621"/>
                    <a:pt x="1509" y="426"/>
                    <a:pt x="1753" y="411"/>
                  </a:cubicBezTo>
                  <a:close/>
                </a:path>
              </a:pathLst>
            </a:custGeom>
            <a:solidFill>
              <a:srgbClr val="FDC3A4"/>
            </a:solidFill>
            <a:ln w="12700">
              <a:solidFill>
                <a:srgbClr val="C0C0C0"/>
              </a:solidFill>
              <a:miter lim="800000"/>
              <a:headEnd/>
              <a:tailEnd/>
            </a:ln>
            <a:effectLst>
              <a:outerShdw blurRad="127000" dist="63500" dir="2700000" algn="tl" rotWithShape="0">
                <a:srgbClr val="808080">
                  <a:alpha val="39998"/>
                </a:srgbClr>
              </a:outerShdw>
            </a:effectLst>
          </p:spPr>
          <p:txBody>
            <a:bodyPr lIns="108000" tIns="108000" rIns="1296000" bIns="72000"/>
            <a:lstStyle/>
            <a:p>
              <a:pPr marL="190500" marR="0" lvl="0" indent="-190500" algn="l" defTabSz="914400" rtl="0" eaLnBrk="1" fontAlgn="base" latinLnBrk="0" hangingPunct="1">
                <a:lnSpc>
                  <a:spcPct val="95000"/>
                </a:lnSpc>
                <a:spcBef>
                  <a:spcPct val="0"/>
                </a:spcBef>
                <a:spcAft>
                  <a:spcPts val="800"/>
                </a:spcAft>
                <a:buClr>
                  <a:srgbClr val="808080"/>
                </a:buClr>
                <a:buSzTx/>
                <a:buFontTx/>
                <a:buNone/>
                <a:tabLst/>
                <a:defRPr/>
              </a:pPr>
              <a:r>
                <a:rPr kumimoji="0" lang="de-DE" sz="1800" b="1"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Trend pemarkahan LNPT</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Markah LNPT terlalu tinggi</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Tiada justifikasi</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Pemberian markah”selamat”</a:t>
              </a:r>
              <a:endParaRPr kumimoji="0" lang="en-GB"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8" name="Freeform 8"/>
            <p:cNvSpPr>
              <a:spLocks/>
            </p:cNvSpPr>
            <p:nvPr/>
          </p:nvSpPr>
          <p:spPr bwMode="gray">
            <a:xfrm>
              <a:off x="4643841" y="1555749"/>
              <a:ext cx="4177101" cy="2058617"/>
            </a:xfrm>
            <a:custGeom>
              <a:avLst/>
              <a:gdLst>
                <a:gd name="T0" fmla="*/ 4177101 w 1753"/>
                <a:gd name="T1" fmla="*/ 0 h 864"/>
                <a:gd name="T2" fmla="*/ 0 w 1753"/>
                <a:gd name="T3" fmla="*/ 0 h 864"/>
                <a:gd name="T4" fmla="*/ 0 w 1753"/>
                <a:gd name="T5" fmla="*/ 979273 h 864"/>
                <a:gd name="T6" fmla="*/ 1079422 w 1753"/>
                <a:gd name="T7" fmla="*/ 2058617 h 864"/>
                <a:gd name="T8" fmla="*/ 4177101 w 1753"/>
                <a:gd name="T9" fmla="*/ 2058617 h 864"/>
                <a:gd name="T10" fmla="*/ 4177101 w 1753"/>
                <a:gd name="T11" fmla="*/ 0 h 864"/>
                <a:gd name="T12" fmla="*/ 0 60000 65536"/>
                <a:gd name="T13" fmla="*/ 0 60000 65536"/>
                <a:gd name="T14" fmla="*/ 0 60000 65536"/>
                <a:gd name="T15" fmla="*/ 0 60000 65536"/>
                <a:gd name="T16" fmla="*/ 0 60000 65536"/>
                <a:gd name="T17" fmla="*/ 0 60000 65536"/>
                <a:gd name="T18" fmla="*/ 0 w 1753"/>
                <a:gd name="T19" fmla="*/ 0 h 864"/>
                <a:gd name="T20" fmla="*/ 1753 w 1753"/>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1753" h="864">
                  <a:moveTo>
                    <a:pt x="1753" y="0"/>
                  </a:moveTo>
                  <a:cubicBezTo>
                    <a:pt x="0" y="0"/>
                    <a:pt x="0" y="0"/>
                    <a:pt x="0" y="0"/>
                  </a:cubicBezTo>
                  <a:cubicBezTo>
                    <a:pt x="0" y="411"/>
                    <a:pt x="0" y="411"/>
                    <a:pt x="0" y="411"/>
                  </a:cubicBezTo>
                  <a:cubicBezTo>
                    <a:pt x="244" y="426"/>
                    <a:pt x="439" y="621"/>
                    <a:pt x="453" y="864"/>
                  </a:cubicBezTo>
                  <a:cubicBezTo>
                    <a:pt x="1753" y="864"/>
                    <a:pt x="1753" y="864"/>
                    <a:pt x="1753" y="864"/>
                  </a:cubicBezTo>
                  <a:lnTo>
                    <a:pt x="1753" y="0"/>
                  </a:lnTo>
                  <a:close/>
                </a:path>
              </a:pathLst>
            </a:custGeom>
            <a:solidFill>
              <a:srgbClr val="91DFFB"/>
            </a:solidFill>
            <a:ln w="12700">
              <a:solidFill>
                <a:srgbClr val="C0C0C0"/>
              </a:solidFill>
              <a:miter lim="800000"/>
              <a:headEnd/>
              <a:tailEnd/>
            </a:ln>
            <a:effectLst>
              <a:outerShdw blurRad="127000" dist="63500" dir="2700000" algn="tl" rotWithShape="0">
                <a:srgbClr val="808080">
                  <a:alpha val="39998"/>
                </a:srgbClr>
              </a:outerShdw>
            </a:effectLst>
          </p:spPr>
          <p:txBody>
            <a:bodyPr lIns="1296000" tIns="108000" rIns="144000" bIns="72000"/>
            <a:lstStyle/>
            <a:p>
              <a:pPr marL="190500" marR="0" lvl="0" indent="-190500" algn="l" defTabSz="914400" rtl="0" eaLnBrk="1" fontAlgn="base" latinLnBrk="0" hangingPunct="1">
                <a:lnSpc>
                  <a:spcPct val="95000"/>
                </a:lnSpc>
                <a:spcBef>
                  <a:spcPct val="0"/>
                </a:spcBef>
                <a:spcAft>
                  <a:spcPts val="800"/>
                </a:spcAft>
                <a:buClr>
                  <a:srgbClr val="808080"/>
                </a:buClr>
                <a:buSzTx/>
                <a:buFontTx/>
                <a:buNone/>
                <a:tabLst/>
                <a:defRPr/>
              </a:pPr>
              <a:r>
                <a:rPr kumimoji="0" lang="en-US" sz="1800" b="1"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Penilaian tidak objektif</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Tidak berasaskan SKT</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Mempengaruhi urusan kemajuan kerjaya</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endPar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9" name="Freeform 9"/>
            <p:cNvSpPr>
              <a:spLocks/>
            </p:cNvSpPr>
            <p:nvPr/>
          </p:nvSpPr>
          <p:spPr bwMode="gray">
            <a:xfrm>
              <a:off x="323850" y="3747693"/>
              <a:ext cx="4177102" cy="2058618"/>
            </a:xfrm>
            <a:custGeom>
              <a:avLst/>
              <a:gdLst>
                <a:gd name="T0" fmla="*/ 3097680 w 1753"/>
                <a:gd name="T1" fmla="*/ 0 h 864"/>
                <a:gd name="T2" fmla="*/ 0 w 1753"/>
                <a:gd name="T3" fmla="*/ 0 h 864"/>
                <a:gd name="T4" fmla="*/ 0 w 1753"/>
                <a:gd name="T5" fmla="*/ 2058618 h 864"/>
                <a:gd name="T6" fmla="*/ 4177102 w 1753"/>
                <a:gd name="T7" fmla="*/ 2058618 h 864"/>
                <a:gd name="T8" fmla="*/ 4177102 w 1753"/>
                <a:gd name="T9" fmla="*/ 1079345 h 864"/>
                <a:gd name="T10" fmla="*/ 3097680 w 1753"/>
                <a:gd name="T11" fmla="*/ 0 h 864"/>
                <a:gd name="T12" fmla="*/ 0 60000 65536"/>
                <a:gd name="T13" fmla="*/ 0 60000 65536"/>
                <a:gd name="T14" fmla="*/ 0 60000 65536"/>
                <a:gd name="T15" fmla="*/ 0 60000 65536"/>
                <a:gd name="T16" fmla="*/ 0 60000 65536"/>
                <a:gd name="T17" fmla="*/ 0 60000 65536"/>
                <a:gd name="T18" fmla="*/ 0 w 1753"/>
                <a:gd name="T19" fmla="*/ 0 h 864"/>
                <a:gd name="T20" fmla="*/ 1753 w 1753"/>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rgbClr val="FFFFBD"/>
            </a:solidFill>
            <a:ln w="12700">
              <a:solidFill>
                <a:srgbClr val="C0C0C0"/>
              </a:solidFill>
              <a:miter lim="800000"/>
              <a:headEnd/>
              <a:tailEnd/>
            </a:ln>
            <a:effectLst>
              <a:outerShdw blurRad="127000" dist="63500" dir="2700000" algn="tl" rotWithShape="0">
                <a:srgbClr val="808080">
                  <a:alpha val="39998"/>
                </a:srgbClr>
              </a:outerShdw>
            </a:effectLst>
          </p:spPr>
          <p:txBody>
            <a:bodyPr lIns="108000" tIns="108000" rIns="1296000" bIns="72000"/>
            <a:lstStyle/>
            <a:p>
              <a:pPr marL="190500" marR="0" lvl="0" indent="-190500" algn="l" defTabSz="914400" rtl="0" eaLnBrk="1" fontAlgn="base" latinLnBrk="0" hangingPunct="1">
                <a:lnSpc>
                  <a:spcPct val="95000"/>
                </a:lnSpc>
                <a:spcBef>
                  <a:spcPct val="0"/>
                </a:spcBef>
                <a:spcAft>
                  <a:spcPts val="800"/>
                </a:spcAft>
                <a:buClr>
                  <a:srgbClr val="808080"/>
                </a:buClr>
                <a:buSzTx/>
                <a:buFontTx/>
                <a:buNone/>
                <a:tabLst/>
                <a:defRPr/>
              </a:pPr>
              <a:r>
                <a:rPr kumimoji="0" lang="en-US" sz="1800" b="1"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Penilaian Tidak Tepat</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Tidak mengukur kompetensi dan potensi</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Sukar mencerminkan prestasi sebenar</a:t>
              </a:r>
            </a:p>
          </p:txBody>
        </p:sp>
        <p:sp>
          <p:nvSpPr>
            <p:cNvPr id="20" name="Freeform 10"/>
            <p:cNvSpPr>
              <a:spLocks/>
            </p:cNvSpPr>
            <p:nvPr/>
          </p:nvSpPr>
          <p:spPr bwMode="gray">
            <a:xfrm>
              <a:off x="4643841" y="3747693"/>
              <a:ext cx="4177101" cy="2058618"/>
            </a:xfrm>
            <a:custGeom>
              <a:avLst/>
              <a:gdLst>
                <a:gd name="T0" fmla="*/ 0 w 1753"/>
                <a:gd name="T1" fmla="*/ 1079345 h 864"/>
                <a:gd name="T2" fmla="*/ 0 w 1753"/>
                <a:gd name="T3" fmla="*/ 2058618 h 864"/>
                <a:gd name="T4" fmla="*/ 4177101 w 1753"/>
                <a:gd name="T5" fmla="*/ 2058618 h 864"/>
                <a:gd name="T6" fmla="*/ 4177101 w 1753"/>
                <a:gd name="T7" fmla="*/ 0 h 864"/>
                <a:gd name="T8" fmla="*/ 1079422 w 1753"/>
                <a:gd name="T9" fmla="*/ 0 h 864"/>
                <a:gd name="T10" fmla="*/ 0 w 1753"/>
                <a:gd name="T11" fmla="*/ 1079345 h 864"/>
                <a:gd name="T12" fmla="*/ 0 60000 65536"/>
                <a:gd name="T13" fmla="*/ 0 60000 65536"/>
                <a:gd name="T14" fmla="*/ 0 60000 65536"/>
                <a:gd name="T15" fmla="*/ 0 60000 65536"/>
                <a:gd name="T16" fmla="*/ 0 60000 65536"/>
                <a:gd name="T17" fmla="*/ 0 60000 65536"/>
                <a:gd name="T18" fmla="*/ 0 w 1753"/>
                <a:gd name="T19" fmla="*/ 0 h 864"/>
                <a:gd name="T20" fmla="*/ 1753 w 1753"/>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rgbClr val="F0D1FF"/>
            </a:solidFill>
            <a:ln w="12700">
              <a:solidFill>
                <a:srgbClr val="C0C0C0"/>
              </a:solidFill>
              <a:miter lim="800000"/>
              <a:headEnd/>
              <a:tailEnd/>
            </a:ln>
            <a:effectLst>
              <a:outerShdw blurRad="127000" dist="63500" dir="2700000" algn="tl" rotWithShape="0">
                <a:srgbClr val="808080">
                  <a:alpha val="39998"/>
                </a:srgbClr>
              </a:outerShdw>
            </a:effectLst>
          </p:spPr>
          <p:txBody>
            <a:bodyPr lIns="1296000" tIns="108000" rIns="144000" bIns="72000"/>
            <a:lstStyle/>
            <a:p>
              <a:pPr marL="190500" marR="0" lvl="0" indent="-190500" algn="l" defTabSz="914400" rtl="0" eaLnBrk="1" fontAlgn="base" latinLnBrk="0" hangingPunct="1">
                <a:lnSpc>
                  <a:spcPct val="95000"/>
                </a:lnSpc>
                <a:spcBef>
                  <a:spcPct val="0"/>
                </a:spcBef>
                <a:spcAft>
                  <a:spcPts val="800"/>
                </a:spcAft>
                <a:buClr>
                  <a:srgbClr val="808080"/>
                </a:buClr>
                <a:buSzTx/>
                <a:buFontTx/>
                <a:buNone/>
                <a:tabLst/>
                <a:defRPr/>
              </a:pPr>
              <a:r>
                <a:rPr kumimoji="0" lang="de-DE" sz="1800" b="1"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charset="0"/>
                </a:rPr>
                <a:t>Subjektiviti</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charset="0"/>
                </a:rPr>
                <a:t>Elemen Penilaian yang subjektif</a:t>
              </a:r>
            </a:p>
            <a:p>
              <a:pPr marL="190500" marR="0" lvl="0" indent="-190500" algn="l" defTabSz="914400" rtl="0" eaLnBrk="1" fontAlgn="base" latinLnBrk="0" hangingPunct="1">
                <a:lnSpc>
                  <a:spcPct val="95000"/>
                </a:lnSpc>
                <a:spcBef>
                  <a:spcPct val="0"/>
                </a:spcBef>
                <a:spcAft>
                  <a:spcPts val="800"/>
                </a:spcAft>
                <a:buClr>
                  <a:srgbClr val="808080"/>
                </a:buClr>
                <a:buSzTx/>
                <a:buFont typeface="Wingdings" pitchFamily="2" charset="2"/>
                <a:buChar char="§"/>
                <a:tabLst/>
                <a:defRPr/>
              </a:pPr>
              <a:r>
                <a:rPr kumimoji="0" lang="en-US"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charset="0"/>
                </a:rPr>
                <a:t>Dipengaruhi elemen kemanusiaan seperti emosi </a:t>
              </a:r>
              <a:endParaRPr kumimoji="0" lang="en-GB" sz="1800" b="0" i="0" u="none" strike="noStrike" kern="1200" cap="none" spc="0" normalizeH="0" baseline="0" noProof="1">
                <a:ln>
                  <a:noFill/>
                </a:ln>
                <a:solidFill>
                  <a:srgbClr val="000000"/>
                </a:solidFill>
                <a:effectLst/>
                <a:uLnTx/>
                <a:uFillTx/>
                <a:latin typeface="Arial" panose="020B0604020202020204" pitchFamily="34" charset="0"/>
                <a:ea typeface="MS PGothic" panose="020B0600070205080204" pitchFamily="34" charset="-128"/>
                <a:cs typeface="Arial" charset="0"/>
              </a:endParaRPr>
            </a:p>
          </p:txBody>
        </p:sp>
        <p:sp>
          <p:nvSpPr>
            <p:cNvPr id="21" name="_color1"/>
            <p:cNvSpPr>
              <a:spLocks noChangeArrowheads="1"/>
            </p:cNvSpPr>
            <p:nvPr/>
          </p:nvSpPr>
          <p:spPr bwMode="gray">
            <a:xfrm>
              <a:off x="3553126" y="2662037"/>
              <a:ext cx="2038540" cy="2037984"/>
            </a:xfrm>
            <a:prstGeom prst="ellipse">
              <a:avLst/>
            </a:prstGeom>
            <a:solidFill>
              <a:srgbClr val="C00000"/>
            </a:solidFill>
            <a:ln w="12700">
              <a:solidFill>
                <a:srgbClr val="C0C0C0"/>
              </a:solidFill>
              <a:miter lim="800000"/>
              <a:headEnd/>
              <a:tailEnd/>
            </a:ln>
            <a:effectLst>
              <a:outerShdw blurRad="127000" dist="63500" dir="2700000" algn="tl" rotWithShape="0">
                <a:srgbClr val="808080">
                  <a:alpha val="39998"/>
                </a:srgbClr>
              </a:outerShdw>
            </a:effectLst>
          </p:spPr>
          <p:txBody>
            <a:bodyPr lIns="0" tIns="0" rIns="0" bIns="0" anchor="ctr"/>
            <a:lstStyle/>
            <a:p>
              <a:pPr marL="0" marR="0" lvl="0" indent="-190500" algn="ctr" defTabSz="801688" rtl="0" eaLnBrk="0" fontAlgn="base" latinLnBrk="0" hangingPunct="0">
                <a:lnSpc>
                  <a:spcPct val="95000"/>
                </a:lnSpc>
                <a:spcBef>
                  <a:spcPct val="0"/>
                </a:spcBef>
                <a:spcAft>
                  <a:spcPts val="800"/>
                </a:spcAft>
                <a:buClr>
                  <a:srgbClr val="808080"/>
                </a:buClr>
                <a:buSzTx/>
                <a:buFontTx/>
                <a:buNone/>
                <a:tabLst/>
                <a:defRPr/>
              </a:pPr>
              <a:r>
                <a:rPr kumimoji="0" lang="de-DE" sz="5400" b="1" i="0" u="none" strike="noStrike" kern="1200" cap="none" spc="0" normalizeH="0" baseline="0" noProof="1">
                  <a:ln>
                    <a:noFill/>
                  </a:ln>
                  <a:solidFill>
                    <a:srgbClr val="FFFFFF"/>
                  </a:solidFill>
                  <a:effectLst/>
                  <a:uLnTx/>
                  <a:uFillTx/>
                  <a:latin typeface="Arial" panose="020B0604020202020204" pitchFamily="34" charset="0"/>
                  <a:ea typeface="MS PGothic" panose="020B0600070205080204" pitchFamily="34" charset="-128"/>
                  <a:cs typeface="Arial" charset="0"/>
                </a:rPr>
                <a:t>ISU</a:t>
              </a:r>
            </a:p>
          </p:txBody>
        </p:sp>
      </p:grpSp>
      <p:sp>
        <p:nvSpPr>
          <p:cNvPr id="8" name="TextBox 7"/>
          <p:cNvSpPr txBox="1"/>
          <p:nvPr/>
        </p:nvSpPr>
        <p:spPr>
          <a:xfrm>
            <a:off x="179388" y="149225"/>
            <a:ext cx="8818562" cy="83185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2400" b="1" i="0" u="none" strike="noStrike" kern="1200" cap="none" spc="0" normalizeH="0" baseline="0" noProof="0" dirty="0">
                <a:ln>
                  <a:noFill/>
                </a:ln>
                <a:solidFill>
                  <a:srgbClr val="000000"/>
                </a:solidFill>
                <a:effectLst/>
                <a:uLnTx/>
                <a:uFillTx/>
                <a:latin typeface="Franklin Gothic Book"/>
                <a:ea typeface="MS PGothic" panose="020B0600070205080204" pitchFamily="34" charset="-128"/>
                <a:cs typeface="Arial" panose="020B0604020202020204" pitchFamily="34" charset="0"/>
              </a:rPr>
              <a:t>SISTEM PENILAIAN PRESTASI PEGAWAI PERKHIDMATAN AWAM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2400" b="1" i="0" u="none" strike="noStrike" kern="1200" cap="none" spc="0" normalizeH="0" baseline="0" noProof="0" dirty="0">
                <a:ln>
                  <a:noFill/>
                </a:ln>
                <a:solidFill>
                  <a:srgbClr val="FF0000"/>
                </a:solidFill>
                <a:effectLst/>
                <a:uLnTx/>
                <a:uFillTx/>
                <a:latin typeface="Franklin Gothic Book"/>
                <a:ea typeface="MS PGothic" panose="020B0600070205080204" pitchFamily="34" charset="-128"/>
                <a:cs typeface="Arial" panose="020B0604020202020204" pitchFamily="34" charset="0"/>
              </a:rPr>
              <a:t>[ LAPORAN NILAIAN PRESTASI TAHUNAN ]</a:t>
            </a:r>
          </a:p>
        </p:txBody>
      </p:sp>
      <p:sp>
        <p:nvSpPr>
          <p:cNvPr id="2" name="Rectangle 1"/>
          <p:cNvSpPr>
            <a:spLocks noChangeArrowheads="1"/>
          </p:cNvSpPr>
          <p:nvPr/>
        </p:nvSpPr>
        <p:spPr bwMode="auto">
          <a:xfrm>
            <a:off x="2916238" y="5157788"/>
            <a:ext cx="3024187" cy="1584325"/>
          </a:xfrm>
          <a:prstGeom prst="rect">
            <a:avLst/>
          </a:prstGeom>
          <a:gradFill rotWithShape="1">
            <a:gsLst>
              <a:gs pos="0">
                <a:srgbClr val="75777B"/>
              </a:gs>
              <a:gs pos="20000">
                <a:srgbClr val="74777B"/>
              </a:gs>
              <a:gs pos="100000">
                <a:srgbClr val="57595C"/>
              </a:gs>
            </a:gsLst>
            <a:lin ang="5400000"/>
          </a:gradFill>
          <a:ln w="9525">
            <a:solidFill>
              <a:srgbClr val="76787B"/>
            </a:solidFill>
            <a:miter lim="800000"/>
            <a:headEnd/>
            <a:tailEnd/>
          </a:ln>
          <a:effectLst>
            <a:outerShdw blurRad="40000" dist="23000" dir="5400000" rotWithShape="0">
              <a:srgbClr val="808080">
                <a:alpha val="34999"/>
              </a:srgbClr>
            </a:outerShdw>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Franklin Gothic Book"/>
                <a:ea typeface="MS PGothic" panose="020B0600070205080204" pitchFamily="34" charset="-128"/>
                <a:cs typeface="+mn-cs"/>
              </a:rPr>
              <a:t>Persepsi</a:t>
            </a:r>
            <a:r>
              <a:rPr kumimoji="0" lang="en-US" sz="1800" b="0" i="0" u="none" strike="noStrike" kern="1200" cap="none" spc="0" normalizeH="0" baseline="0" noProof="0" dirty="0">
                <a:ln>
                  <a:noFill/>
                </a:ln>
                <a:solidFill>
                  <a:srgbClr val="FFFFFF"/>
                </a:solidFill>
                <a:effectLst/>
                <a:uLnTx/>
                <a:uFillTx/>
                <a:latin typeface="Franklin Gothic Book"/>
                <a:ea typeface="MS PGothic" panose="020B0600070205080204" pitchFamily="34" charset="-128"/>
                <a:cs typeface="+mn-cs"/>
              </a:rPr>
              <a:t> </a:t>
            </a:r>
            <a:r>
              <a:rPr kumimoji="0" lang="en-US" sz="1800" b="0" i="0" u="none" strike="noStrike" kern="1200" cap="none" spc="0" normalizeH="0" baseline="0" noProof="0" dirty="0" err="1">
                <a:ln>
                  <a:noFill/>
                </a:ln>
                <a:solidFill>
                  <a:srgbClr val="FFFFFF"/>
                </a:solidFill>
                <a:effectLst/>
                <a:uLnTx/>
                <a:uFillTx/>
                <a:latin typeface="Franklin Gothic Book"/>
                <a:ea typeface="MS PGothic" panose="020B0600070205080204" pitchFamily="34" charset="-128"/>
                <a:cs typeface="+mn-cs"/>
              </a:rPr>
              <a:t>markah</a:t>
            </a:r>
            <a:r>
              <a:rPr kumimoji="0" lang="en-US" sz="1800" b="0" i="0" u="none" strike="noStrike" kern="1200" cap="none" spc="0" normalizeH="0" baseline="0" noProof="0" dirty="0">
                <a:ln>
                  <a:noFill/>
                </a:ln>
                <a:solidFill>
                  <a:srgbClr val="FFFFFF"/>
                </a:solidFill>
                <a:effectLst/>
                <a:uLnTx/>
                <a:uFillTx/>
                <a:latin typeface="Franklin Gothic Book"/>
                <a:ea typeface="MS PGothic" panose="020B0600070205080204" pitchFamily="34" charset="-128"/>
                <a:cs typeface="+mn-cs"/>
              </a:rPr>
              <a:t> </a:t>
            </a:r>
            <a:r>
              <a:rPr kumimoji="0" lang="en-US" sz="1800" b="0" i="0" u="none" strike="noStrike" kern="1200" cap="none" spc="0" normalizeH="0" baseline="0" noProof="0" dirty="0" err="1">
                <a:ln>
                  <a:noFill/>
                </a:ln>
                <a:solidFill>
                  <a:srgbClr val="FFFFFF"/>
                </a:solidFill>
                <a:effectLst/>
                <a:uLnTx/>
                <a:uFillTx/>
                <a:latin typeface="Franklin Gothic Book"/>
                <a:ea typeface="MS PGothic" panose="020B0600070205080204" pitchFamily="34" charset="-128"/>
                <a:cs typeface="+mn-cs"/>
              </a:rPr>
              <a:t>bawah</a:t>
            </a:r>
            <a:r>
              <a:rPr kumimoji="0" lang="en-US" sz="1800" b="0" i="0" u="none" strike="noStrike" kern="1200" cap="none" spc="0" normalizeH="0" baseline="0" noProof="0" dirty="0">
                <a:ln>
                  <a:noFill/>
                </a:ln>
                <a:solidFill>
                  <a:srgbClr val="FFFFFF"/>
                </a:solidFill>
                <a:effectLst/>
                <a:uLnTx/>
                <a:uFillTx/>
                <a:latin typeface="Franklin Gothic Book"/>
                <a:ea typeface="MS PGothic" panose="020B0600070205080204" pitchFamily="34" charset="-128"/>
                <a:cs typeface="+mn-cs"/>
              </a:rPr>
              <a:t> 85%</a:t>
            </a:r>
          </a:p>
        </p:txBody>
      </p:sp>
    </p:spTree>
    <p:extLst>
      <p:ext uri="{BB962C8B-B14F-4D97-AF65-F5344CB8AC3E}">
        <p14:creationId xmlns:p14="http://schemas.microsoft.com/office/powerpoint/2010/main" val="3236918725"/>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TextBox 3"/>
          <p:cNvSpPr txBox="1">
            <a:spLocks noChangeArrowheads="1"/>
          </p:cNvSpPr>
          <p:nvPr/>
        </p:nvSpPr>
        <p:spPr bwMode="auto">
          <a:xfrm>
            <a:off x="1228725" y="968375"/>
            <a:ext cx="7229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a:solidFill>
                  <a:srgbClr val="7F7F7F"/>
                </a:solidFill>
              </a:rPr>
              <a:t>LNPT</a:t>
            </a:r>
          </a:p>
        </p:txBody>
      </p:sp>
      <p:sp>
        <p:nvSpPr>
          <p:cNvPr id="7" name="Title 6"/>
          <p:cNvSpPr>
            <a:spLocks noGrp="1"/>
          </p:cNvSpPr>
          <p:nvPr>
            <p:ph type="title"/>
          </p:nvPr>
        </p:nvSpPr>
        <p:spPr>
          <a:xfrm>
            <a:off x="2034936" y="2016700"/>
            <a:ext cx="7543800" cy="1368425"/>
          </a:xfrm>
        </p:spPr>
        <p:txBody>
          <a:bodyPr wrap="square" tIns="0" bIns="0" anchor="t" anchorCtr="0">
            <a:normAutofit/>
          </a:bodyPr>
          <a:lstStyle/>
          <a:p>
            <a:pPr>
              <a:spcAft>
                <a:spcPts val="0"/>
              </a:spcAft>
              <a:defRPr/>
            </a:pPr>
            <a:r>
              <a:rPr lang="en-US" sz="6200" b="1" dirty="0" err="1">
                <a:solidFill>
                  <a:prstClr val="black">
                    <a:lumMod val="85000"/>
                    <a:lumOff val="15000"/>
                  </a:prstClr>
                </a:solidFill>
                <a:latin typeface="+mn-lt"/>
                <a:ea typeface="+mj-ea"/>
              </a:rPr>
              <a:t>Penentuan</a:t>
            </a:r>
            <a:endParaRPr lang="en-US" sz="6200" dirty="0">
              <a:latin typeface="+mn-lt"/>
              <a:ea typeface="+mj-ea"/>
            </a:endParaRPr>
          </a:p>
        </p:txBody>
      </p:sp>
      <p:sp>
        <p:nvSpPr>
          <p:cNvPr id="6" name="Title 6"/>
          <p:cNvSpPr txBox="1">
            <a:spLocks/>
          </p:cNvSpPr>
          <p:nvPr/>
        </p:nvSpPr>
        <p:spPr>
          <a:xfrm>
            <a:off x="2043150" y="2740851"/>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r>
              <a:rPr lang="en-US" sz="6200" b="1" dirty="0" err="1">
                <a:solidFill>
                  <a:prstClr val="black">
                    <a:lumMod val="85000"/>
                    <a:lumOff val="15000"/>
                  </a:prstClr>
                </a:solidFill>
                <a:latin typeface="+mn-lt"/>
              </a:rPr>
              <a:t>Pegawai</a:t>
            </a:r>
            <a:r>
              <a:rPr lang="en-US" sz="6200" b="1" dirty="0">
                <a:solidFill>
                  <a:prstClr val="black">
                    <a:lumMod val="85000"/>
                    <a:lumOff val="15000"/>
                  </a:prstClr>
                </a:solidFill>
                <a:latin typeface="+mn-lt"/>
              </a:rPr>
              <a:t> </a:t>
            </a:r>
            <a:r>
              <a:rPr lang="en-US" sz="6200" b="1" dirty="0" err="1">
                <a:solidFill>
                  <a:prstClr val="black">
                    <a:lumMod val="85000"/>
                    <a:lumOff val="15000"/>
                  </a:prstClr>
                </a:solidFill>
                <a:latin typeface="+mn-lt"/>
              </a:rPr>
              <a:t>penilai</a:t>
            </a:r>
            <a:r>
              <a:rPr lang="en-US" sz="6200" b="1" dirty="0">
                <a:solidFill>
                  <a:prstClr val="black">
                    <a:lumMod val="85000"/>
                    <a:lumOff val="15000"/>
                  </a:prstClr>
                </a:solidFill>
                <a:latin typeface="+mn-lt"/>
              </a:rPr>
              <a:t>,</a:t>
            </a:r>
            <a:endParaRPr lang="en-US" sz="6200" dirty="0">
              <a:latin typeface="+mn-lt"/>
            </a:endParaRPr>
          </a:p>
        </p:txBody>
      </p:sp>
      <p:sp>
        <p:nvSpPr>
          <p:cNvPr id="8" name="Title 6"/>
          <p:cNvSpPr txBox="1">
            <a:spLocks/>
          </p:cNvSpPr>
          <p:nvPr/>
        </p:nvSpPr>
        <p:spPr>
          <a:xfrm>
            <a:off x="1219200" y="4132263"/>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7800" dirty="0">
              <a:latin typeface="+mn-lt"/>
            </a:endParaRPr>
          </a:p>
        </p:txBody>
      </p:sp>
      <p:sp>
        <p:nvSpPr>
          <p:cNvPr id="9" name="Title 6"/>
          <p:cNvSpPr txBox="1">
            <a:spLocks/>
          </p:cNvSpPr>
          <p:nvPr/>
        </p:nvSpPr>
        <p:spPr>
          <a:xfrm>
            <a:off x="1211263" y="2559050"/>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6200" dirty="0">
              <a:latin typeface="+mn-lt"/>
            </a:endParaRPr>
          </a:p>
        </p:txBody>
      </p:sp>
      <p:sp>
        <p:nvSpPr>
          <p:cNvPr id="10" name="Title 6"/>
          <p:cNvSpPr txBox="1">
            <a:spLocks/>
          </p:cNvSpPr>
          <p:nvPr/>
        </p:nvSpPr>
        <p:spPr>
          <a:xfrm>
            <a:off x="1171575" y="3186113"/>
            <a:ext cx="7543800" cy="1368425"/>
          </a:xfrm>
          <a:prstGeom prst="rect">
            <a:avLst/>
          </a:prstGeom>
        </p:spPr>
        <p:txBody>
          <a:bodyPr tIns="0" bIns="0">
            <a:normAutofit/>
          </a:bodyPr>
          <a:lstStyle/>
          <a:p>
            <a:pPr>
              <a:spcAft>
                <a:spcPts val="0"/>
              </a:spcAft>
              <a:defRPr/>
            </a:pPr>
            <a:endParaRPr lang="en-US" sz="6200" cap="all" dirty="0">
              <a:latin typeface="+mn-lt"/>
              <a:ea typeface="+mj-ea"/>
              <a:cs typeface="+mj-cs"/>
            </a:endParaRPr>
          </a:p>
        </p:txBody>
      </p:sp>
      <p:sp>
        <p:nvSpPr>
          <p:cNvPr id="11" name="Title 6"/>
          <p:cNvSpPr txBox="1">
            <a:spLocks/>
          </p:cNvSpPr>
          <p:nvPr/>
        </p:nvSpPr>
        <p:spPr>
          <a:xfrm>
            <a:off x="1171575" y="3829050"/>
            <a:ext cx="7543800" cy="1368425"/>
          </a:xfrm>
          <a:prstGeom prst="rect">
            <a:avLst/>
          </a:prstGeom>
        </p:spPr>
        <p:txBody>
          <a:bodyPr tIns="0" bIns="0">
            <a:normAutofit/>
          </a:bodyPr>
          <a:lstStyle/>
          <a:p>
            <a:pPr>
              <a:spcAft>
                <a:spcPts val="0"/>
              </a:spcAft>
              <a:defRPr/>
            </a:pPr>
            <a:endParaRPr lang="en-US" sz="6200" cap="all" dirty="0">
              <a:latin typeface="+mn-lt"/>
              <a:ea typeface="+mj-ea"/>
              <a:cs typeface="+mj-cs"/>
            </a:endParaRPr>
          </a:p>
        </p:txBody>
      </p:sp>
      <p:sp>
        <p:nvSpPr>
          <p:cNvPr id="12" name="TextBox 11"/>
          <p:cNvSpPr txBox="1"/>
          <p:nvPr/>
        </p:nvSpPr>
        <p:spPr>
          <a:xfrm>
            <a:off x="755576" y="1340768"/>
            <a:ext cx="1219200" cy="2708434"/>
          </a:xfrm>
          <a:prstGeom prst="rect">
            <a:avLst/>
          </a:prstGeom>
          <a:noFill/>
        </p:spPr>
        <p:txBody>
          <a:bodyPr>
            <a:spAutoFit/>
          </a:bodyPr>
          <a:lstStyle/>
          <a:p>
            <a:pPr eaLnBrk="1" hangingPunct="1">
              <a:defRPr/>
            </a:pPr>
            <a:r>
              <a:rPr lang="en-US" sz="17000" b="1" dirty="0">
                <a:solidFill>
                  <a:srgbClr val="F26200">
                    <a:alpha val="40000"/>
                  </a:srgbClr>
                </a:solidFill>
                <a:ea typeface="+mn-ea"/>
                <a:cs typeface="Arial" panose="020B0604020202020204" pitchFamily="34" charset="0"/>
              </a:rPr>
              <a:t>5</a:t>
            </a:r>
          </a:p>
        </p:txBody>
      </p:sp>
    </p:spTree>
    <p:custDataLst>
      <p:tags r:id="rId1"/>
    </p:custData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childTnLst>
                                </p:cTn>
                              </p:par>
                              <p:par>
                                <p:cTn id="15" presetID="10" presetClass="entr" presetSubtype="0" fill="hold" grpId="0" nodeType="withEffect" nodePh="1">
                                  <p:stCondLst>
                                    <p:cond delay="50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par>
                                <p:cTn id="18" presetID="10" presetClass="entr" presetSubtype="0" fill="hold" grpId="0" nodeType="withEffect" nodePh="1">
                                  <p:stCondLst>
                                    <p:cond delay="500"/>
                                  </p:stCondLst>
                                  <p:endCondLst>
                                    <p:cond evt="begin" delay="0">
                                      <p:tn val="18"/>
                                    </p:cond>
                                  </p:end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par>
                                <p:cTn id="21" presetID="10" presetClass="entr" presetSubtype="0" fill="hold" grpId="0" nodeType="withEffect" nodePh="1">
                                  <p:stCondLst>
                                    <p:cond delay="500"/>
                                  </p:stCondLst>
                                  <p:endCondLst>
                                    <p:cond evt="begin" delay="0">
                                      <p:tn val="21"/>
                                    </p:cond>
                                  </p:end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par>
                                <p:cTn id="24" presetID="10" presetClass="entr" presetSubtype="0" fill="hold" grpId="0" nodeType="withEffect" nodePh="1">
                                  <p:stCondLst>
                                    <p:cond delay="500"/>
                                  </p:stCondLst>
                                  <p:endCondLst>
                                    <p:cond evt="begin" delay="0">
                                      <p:tn val="24"/>
                                    </p:cond>
                                  </p:end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6" grpId="0" autoUpdateAnimBg="0"/>
      <p:bldP spid="8" grpId="0" autoUpdateAnimBg="0"/>
      <p:bldP spid="9" grpId="0" autoUpdateAnimBg="0"/>
      <p:bldP spid="10" grpId="0" autoUpdateAnimBg="0"/>
      <p:bldP spid="1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3C536F"/>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ms-MY">
              <a:solidFill>
                <a:schemeClr val="lt1"/>
              </a:solidFill>
              <a:latin typeface="+mn-lt"/>
              <a:ea typeface="+mn-ea"/>
            </a:endParaRPr>
          </a:p>
        </p:txBody>
      </p:sp>
      <p:sp>
        <p:nvSpPr>
          <p:cNvPr id="6147" name="Rectangle 4"/>
          <p:cNvSpPr>
            <a:spLocks noChangeArrowheads="1"/>
          </p:cNvSpPr>
          <p:nvPr/>
        </p:nvSpPr>
        <p:spPr bwMode="auto">
          <a:xfrm>
            <a:off x="719138" y="1181100"/>
            <a:ext cx="7924800" cy="3933825"/>
          </a:xfrm>
          <a:prstGeom prst="rect">
            <a:avLst/>
          </a:prstGeom>
          <a:noFill/>
          <a:ln w="9525">
            <a:noFill/>
            <a:miter lim="800000"/>
            <a:headEnd/>
            <a:tailEnd/>
          </a:ln>
        </p:spPr>
        <p:txBody>
          <a:bodyPr>
            <a:spAutoFit/>
          </a:bodyPr>
          <a:lstStyle/>
          <a:p>
            <a:pPr indent="-495300" algn="just">
              <a:spcBef>
                <a:spcPct val="20000"/>
              </a:spcBef>
              <a:tabLst>
                <a:tab pos="450850" algn="l"/>
              </a:tabLst>
              <a:defRPr/>
            </a:pPr>
            <a:r>
              <a:rPr lang="en-US" sz="3200" b="1" dirty="0">
                <a:solidFill>
                  <a:schemeClr val="bg1"/>
                </a:solidFill>
                <a:latin typeface="Trebuchet MS" pitchFamily="34" charset="0"/>
                <a:ea typeface="+mn-ea"/>
                <a:cs typeface="Arial" panose="020B0604020202020204" pitchFamily="34" charset="0"/>
              </a:rPr>
              <a:t>UNTUK MENILAI PRESTASI, SISTEM PENILAIAN PRESTASI MENETAPKAN TIGA PERINGKAT PENILAIAN IAITU:</a:t>
            </a:r>
          </a:p>
          <a:p>
            <a:pPr marL="495300" indent="-495300" algn="just">
              <a:spcBef>
                <a:spcPct val="20000"/>
              </a:spcBef>
              <a:buFontTx/>
              <a:buBlip>
                <a:blip r:embed="rId2"/>
              </a:buBlip>
              <a:tabLst>
                <a:tab pos="450850" algn="l"/>
              </a:tabLst>
              <a:defRPr/>
            </a:pPr>
            <a:endParaRPr lang="en-US" sz="2800" dirty="0">
              <a:solidFill>
                <a:schemeClr val="bg1"/>
              </a:solidFill>
              <a:latin typeface="Trebuchet MS" pitchFamily="34" charset="0"/>
              <a:ea typeface="+mn-ea"/>
              <a:cs typeface="Arial" panose="020B0604020202020204" pitchFamily="34" charset="0"/>
            </a:endParaRPr>
          </a:p>
          <a:p>
            <a:pPr marL="1060450" lvl="1" indent="-495300" algn="just">
              <a:spcBef>
                <a:spcPct val="20000"/>
              </a:spcBef>
              <a:buFont typeface="Wingdings" pitchFamily="2" charset="2"/>
              <a:buAutoNum type="romanLcPeriod"/>
              <a:tabLst>
                <a:tab pos="450850" algn="l"/>
              </a:tabLst>
              <a:defRPr/>
            </a:pPr>
            <a:r>
              <a:rPr lang="en-US" dirty="0">
                <a:solidFill>
                  <a:schemeClr val="bg1"/>
                </a:solidFill>
                <a:latin typeface="Trebuchet MS" pitchFamily="34" charset="0"/>
                <a:ea typeface="+mn-ea"/>
                <a:cs typeface="Arial" panose="020B0604020202020204" pitchFamily="34" charset="0"/>
              </a:rPr>
              <a:t> </a:t>
            </a:r>
            <a:r>
              <a:rPr lang="en-US" sz="2000" dirty="0">
                <a:solidFill>
                  <a:schemeClr val="bg1"/>
                </a:solidFill>
                <a:latin typeface="Trebuchet MS" pitchFamily="34" charset="0"/>
                <a:ea typeface="+mn-ea"/>
                <a:cs typeface="Arial" panose="020B0604020202020204" pitchFamily="34" charset="0"/>
              </a:rPr>
              <a:t>PEGAWAI PENILAI PERTAMA (PPP)</a:t>
            </a:r>
          </a:p>
          <a:p>
            <a:pPr marL="1060450" lvl="1" indent="-495300" algn="just">
              <a:spcBef>
                <a:spcPct val="20000"/>
              </a:spcBef>
              <a:buFont typeface="Wingdings" pitchFamily="2" charset="2"/>
              <a:buAutoNum type="romanLcPeriod"/>
              <a:tabLst>
                <a:tab pos="450850" algn="l"/>
              </a:tabLst>
              <a:defRPr/>
            </a:pPr>
            <a:endParaRPr lang="en-US" sz="2000" dirty="0">
              <a:solidFill>
                <a:schemeClr val="bg1"/>
              </a:solidFill>
              <a:latin typeface="Trebuchet MS" pitchFamily="34" charset="0"/>
              <a:ea typeface="+mn-ea"/>
              <a:cs typeface="Arial" panose="020B0604020202020204" pitchFamily="34" charset="0"/>
            </a:endParaRPr>
          </a:p>
          <a:p>
            <a:pPr marL="1060450" lvl="1" indent="-495300" algn="just">
              <a:spcBef>
                <a:spcPct val="20000"/>
              </a:spcBef>
              <a:buFont typeface="Wingdings" pitchFamily="2" charset="2"/>
              <a:buAutoNum type="romanLcPeriod"/>
              <a:tabLst>
                <a:tab pos="450850" algn="l"/>
              </a:tabLst>
              <a:defRPr/>
            </a:pPr>
            <a:r>
              <a:rPr lang="en-US" sz="2000" dirty="0">
                <a:solidFill>
                  <a:schemeClr val="bg1"/>
                </a:solidFill>
                <a:latin typeface="Trebuchet MS" pitchFamily="34" charset="0"/>
                <a:ea typeface="+mn-ea"/>
                <a:cs typeface="Arial" panose="020B0604020202020204" pitchFamily="34" charset="0"/>
              </a:rPr>
              <a:t> PEGAWAI PENILAI KEDUA (PPK)</a:t>
            </a:r>
          </a:p>
          <a:p>
            <a:pPr marL="1060450" lvl="1" indent="-495300" algn="just">
              <a:spcBef>
                <a:spcPct val="20000"/>
              </a:spcBef>
              <a:buFont typeface="Wingdings" pitchFamily="2" charset="2"/>
              <a:buAutoNum type="romanLcPeriod"/>
              <a:tabLst>
                <a:tab pos="450850" algn="l"/>
              </a:tabLst>
              <a:defRPr/>
            </a:pPr>
            <a:endParaRPr lang="en-US" sz="2000" dirty="0">
              <a:solidFill>
                <a:schemeClr val="bg1"/>
              </a:solidFill>
              <a:latin typeface="Trebuchet MS" pitchFamily="34" charset="0"/>
              <a:ea typeface="+mn-ea"/>
              <a:cs typeface="Arial" panose="020B0604020202020204" pitchFamily="34" charset="0"/>
            </a:endParaRPr>
          </a:p>
          <a:p>
            <a:pPr marL="1060450" lvl="1" indent="-495300" algn="just">
              <a:spcBef>
                <a:spcPct val="20000"/>
              </a:spcBef>
              <a:buFont typeface="Wingdings" pitchFamily="2" charset="2"/>
              <a:buAutoNum type="romanLcPeriod"/>
              <a:tabLst>
                <a:tab pos="450850" algn="l"/>
              </a:tabLst>
              <a:defRPr/>
            </a:pPr>
            <a:r>
              <a:rPr lang="en-US" sz="2000" dirty="0">
                <a:solidFill>
                  <a:schemeClr val="bg1"/>
                </a:solidFill>
                <a:latin typeface="Trebuchet MS" pitchFamily="34" charset="0"/>
                <a:ea typeface="+mn-ea"/>
                <a:cs typeface="Arial" panose="020B0604020202020204" pitchFamily="34" charset="0"/>
              </a:rPr>
              <a:t> PANEL PEMBANGUNAN SUMBER MANUSIA  (PPSM)</a:t>
            </a:r>
            <a:endParaRPr lang="en-US" sz="2000" dirty="0">
              <a:solidFill>
                <a:schemeClr val="bg1"/>
              </a:solidFill>
              <a:latin typeface="Tahoma" pitchFamily="34" charset="0"/>
              <a:ea typeface="+mn-ea"/>
              <a:cs typeface="Arial" panose="020B0604020202020204" pitchFamily="34" charset="0"/>
            </a:endParaRPr>
          </a:p>
        </p:txBody>
      </p:sp>
      <p:sp>
        <p:nvSpPr>
          <p:cNvPr id="35843"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Picture 63" descr="blueprint_v2"/>
          <p:cNvPicPr>
            <a:picLocks noChangeAspect="1" noChangeArrowheads="1"/>
          </p:cNvPicPr>
          <p:nvPr/>
        </p:nvPicPr>
        <p:blipFill>
          <a:blip r:embed="rId3">
            <a:extLst>
              <a:ext uri="{28A0092B-C50C-407E-A947-70E740481C1C}">
                <a14:useLocalDpi xmlns:a14="http://schemas.microsoft.com/office/drawing/2010/main" val="0"/>
              </a:ext>
            </a:extLst>
          </a:blip>
          <a:srcRect t="25002" r="43977"/>
          <a:stretch>
            <a:fillRect/>
          </a:stretch>
        </p:blipFill>
        <p:spPr bwMode="auto">
          <a:xfrm>
            <a:off x="5643563" y="3589338"/>
            <a:ext cx="25781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79"/>
          <p:cNvSpPr txBox="1">
            <a:spLocks noChangeArrowheads="1"/>
          </p:cNvSpPr>
          <p:nvPr/>
        </p:nvSpPr>
        <p:spPr bwMode="auto">
          <a:xfrm>
            <a:off x="6791325" y="5194300"/>
            <a:ext cx="163830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000">
                <a:solidFill>
                  <a:srgbClr val="FFFFFF"/>
                </a:solidFill>
                <a:latin typeface="Helvetica 65 Medium" charset="0"/>
              </a:rPr>
              <a:t>LNPT</a:t>
            </a:r>
          </a:p>
        </p:txBody>
      </p:sp>
      <p:sp>
        <p:nvSpPr>
          <p:cNvPr id="36868" name="Rectangle 2"/>
          <p:cNvSpPr>
            <a:spLocks noChangeArrowheads="1"/>
          </p:cNvSpPr>
          <p:nvPr/>
        </p:nvSpPr>
        <p:spPr bwMode="auto">
          <a:xfrm rot="5400000">
            <a:off x="1239044" y="3432969"/>
            <a:ext cx="6434137" cy="415925"/>
          </a:xfrm>
          <a:prstGeom prst="rect">
            <a:avLst/>
          </a:prstGeom>
          <a:solidFill>
            <a:schemeClr val="bg1"/>
          </a:solidFill>
          <a:ln w="9525">
            <a:solidFill>
              <a:schemeClr val="bg1"/>
            </a:solidFill>
            <a:miter lim="800000"/>
            <a:headEnd/>
            <a:tailEnd/>
          </a:ln>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36869" name="Rectangle 2"/>
          <p:cNvSpPr>
            <a:spLocks noChangeArrowheads="1"/>
          </p:cNvSpPr>
          <p:nvPr/>
        </p:nvSpPr>
        <p:spPr bwMode="auto">
          <a:xfrm rot="10800000">
            <a:off x="0" y="415925"/>
            <a:ext cx="4643438" cy="414338"/>
          </a:xfrm>
          <a:prstGeom prst="rect">
            <a:avLst/>
          </a:prstGeom>
          <a:solidFill>
            <a:schemeClr val="bg1"/>
          </a:solidFill>
          <a:ln w="9525">
            <a:solidFill>
              <a:schemeClr val="bg1"/>
            </a:solidFill>
            <a:miter lim="800000"/>
            <a:headEnd/>
            <a:tailEnd/>
          </a:ln>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24" name="Text Box 49"/>
          <p:cNvSpPr txBox="1">
            <a:spLocks noChangeArrowheads="1"/>
          </p:cNvSpPr>
          <p:nvPr/>
        </p:nvSpPr>
        <p:spPr bwMode="auto">
          <a:xfrm>
            <a:off x="212725" y="981075"/>
            <a:ext cx="3998913"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800" b="1">
                <a:solidFill>
                  <a:schemeClr val="bg1"/>
                </a:solidFill>
              </a:rPr>
              <a:t>SYARAT PENENTUAN </a:t>
            </a:r>
          </a:p>
          <a:p>
            <a:pPr>
              <a:lnSpc>
                <a:spcPct val="80000"/>
              </a:lnSpc>
            </a:pPr>
            <a:r>
              <a:rPr lang="ms-MY" altLang="en-US" sz="2800" b="1">
                <a:solidFill>
                  <a:srgbClr val="FF0000"/>
                </a:solidFill>
              </a:rPr>
              <a:t>PPP DAN PPK </a:t>
            </a:r>
          </a:p>
        </p:txBody>
      </p:sp>
      <p:sp>
        <p:nvSpPr>
          <p:cNvPr id="36871" name="Freeform 81"/>
          <p:cNvSpPr>
            <a:spLocks/>
          </p:cNvSpPr>
          <p:nvPr/>
        </p:nvSpPr>
        <p:spPr bwMode="auto">
          <a:xfrm>
            <a:off x="4705350" y="555625"/>
            <a:ext cx="2770188" cy="2916238"/>
          </a:xfrm>
          <a:custGeom>
            <a:avLst/>
            <a:gdLst>
              <a:gd name="T0" fmla="*/ 2147483647 w 618"/>
              <a:gd name="T1" fmla="*/ 2147483647 h 2268"/>
              <a:gd name="T2" fmla="*/ 2147483647 w 618"/>
              <a:gd name="T3" fmla="*/ 0 h 2268"/>
              <a:gd name="T4" fmla="*/ 0 w 618"/>
              <a:gd name="T5" fmla="*/ 0 h 2268"/>
              <a:gd name="T6" fmla="*/ 0 60000 65536"/>
              <a:gd name="T7" fmla="*/ 0 60000 65536"/>
              <a:gd name="T8" fmla="*/ 0 60000 65536"/>
              <a:gd name="T9" fmla="*/ 0 w 618"/>
              <a:gd name="T10" fmla="*/ 0 h 2268"/>
              <a:gd name="T11" fmla="*/ 618 w 618"/>
              <a:gd name="T12" fmla="*/ 2268 h 2268"/>
            </a:gdLst>
            <a:ahLst/>
            <a:cxnLst>
              <a:cxn ang="T6">
                <a:pos x="T0" y="T1"/>
              </a:cxn>
              <a:cxn ang="T7">
                <a:pos x="T2" y="T3"/>
              </a:cxn>
              <a:cxn ang="T8">
                <a:pos x="T4" y="T5"/>
              </a:cxn>
            </a:cxnLst>
            <a:rect l="T9" t="T10" r="T11" b="T12"/>
            <a:pathLst>
              <a:path w="618" h="2268">
                <a:moveTo>
                  <a:pt x="618" y="2268"/>
                </a:moveTo>
                <a:lnTo>
                  <a:pt x="618" y="0"/>
                </a:lnTo>
                <a:lnTo>
                  <a:pt x="0" y="0"/>
                </a:lnTo>
              </a:path>
            </a:pathLst>
          </a:custGeom>
          <a:noFill/>
          <a:ln w="76200" cap="rnd">
            <a:solidFill>
              <a:srgbClr val="FFFF00"/>
            </a:solidFill>
            <a:prstDash val="sysDot"/>
            <a:round/>
            <a:headEnd/>
            <a:tailEnd type="arrow" w="lg" len="sm"/>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p>
            <a:endParaRPr lang="en-MY"/>
          </a:p>
        </p:txBody>
      </p:sp>
      <p:pic>
        <p:nvPicPr>
          <p:cNvPr id="36872" name="Picture 25" descr="rareified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9600" y="1954213"/>
            <a:ext cx="57150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25" descr="rareified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5550" y="3148013"/>
            <a:ext cx="5715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25" descr="rareified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1425" y="3143250"/>
            <a:ext cx="571500"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26" descr="rareified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6663" y="4830763"/>
            <a:ext cx="57150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27" descr="rareified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9600" y="4819650"/>
            <a:ext cx="573088"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7" name="Picture 28" descr="rareified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 y="4832350"/>
            <a:ext cx="571500"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8" name="Picture 29" descr="rareified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4821238"/>
            <a:ext cx="57150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879" name="Straight Connector 31"/>
          <p:cNvCxnSpPr>
            <a:cxnSpLocks noChangeShapeType="1"/>
          </p:cNvCxnSpPr>
          <p:nvPr/>
        </p:nvCxnSpPr>
        <p:spPr bwMode="auto">
          <a:xfrm>
            <a:off x="5619750" y="4681538"/>
            <a:ext cx="2628900"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6880" name="Straight Connector 34"/>
          <p:cNvCxnSpPr>
            <a:cxnSpLocks noChangeShapeType="1"/>
          </p:cNvCxnSpPr>
          <p:nvPr/>
        </p:nvCxnSpPr>
        <p:spPr bwMode="auto">
          <a:xfrm rot="5400000">
            <a:off x="5572919" y="4733131"/>
            <a:ext cx="88900"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6881" name="Straight Connector 35"/>
          <p:cNvCxnSpPr>
            <a:cxnSpLocks noChangeShapeType="1"/>
          </p:cNvCxnSpPr>
          <p:nvPr/>
        </p:nvCxnSpPr>
        <p:spPr bwMode="auto">
          <a:xfrm rot="5400000">
            <a:off x="8199438" y="4724400"/>
            <a:ext cx="87312"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6882" name="Straight Connector 37"/>
          <p:cNvCxnSpPr>
            <a:cxnSpLocks noChangeShapeType="1"/>
          </p:cNvCxnSpPr>
          <p:nvPr/>
        </p:nvCxnSpPr>
        <p:spPr bwMode="auto">
          <a:xfrm rot="5400000">
            <a:off x="6192838" y="469265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6883" name="Straight Connector 38"/>
          <p:cNvCxnSpPr>
            <a:cxnSpLocks noChangeShapeType="1"/>
          </p:cNvCxnSpPr>
          <p:nvPr/>
        </p:nvCxnSpPr>
        <p:spPr bwMode="auto">
          <a:xfrm rot="5400000">
            <a:off x="7478713" y="469900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6884" name="Straight Connector 40"/>
          <p:cNvCxnSpPr>
            <a:cxnSpLocks noChangeShapeType="1"/>
          </p:cNvCxnSpPr>
          <p:nvPr/>
        </p:nvCxnSpPr>
        <p:spPr bwMode="auto">
          <a:xfrm>
            <a:off x="6634163" y="3884613"/>
            <a:ext cx="593725"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6885" name="Straight Connector 42"/>
          <p:cNvCxnSpPr>
            <a:cxnSpLocks noChangeShapeType="1"/>
          </p:cNvCxnSpPr>
          <p:nvPr/>
        </p:nvCxnSpPr>
        <p:spPr bwMode="auto">
          <a:xfrm rot="5400000" flipH="1" flipV="1">
            <a:off x="6711157" y="3661569"/>
            <a:ext cx="431800"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sp>
        <p:nvSpPr>
          <p:cNvPr id="40" name="Text Box 79"/>
          <p:cNvSpPr txBox="1">
            <a:spLocks noChangeArrowheads="1"/>
          </p:cNvSpPr>
          <p:nvPr/>
        </p:nvSpPr>
        <p:spPr bwMode="auto">
          <a:xfrm>
            <a:off x="1266825" y="6232525"/>
            <a:ext cx="163671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b="1">
                <a:solidFill>
                  <a:srgbClr val="FFFFFF"/>
                </a:solidFill>
                <a:latin typeface="Helvetica 65 Medium" charset="0"/>
              </a:rPr>
              <a:t>PYD</a:t>
            </a:r>
          </a:p>
        </p:txBody>
      </p:sp>
      <p:sp>
        <p:nvSpPr>
          <p:cNvPr id="41" name="Text Box 79"/>
          <p:cNvSpPr txBox="1">
            <a:spLocks noChangeArrowheads="1"/>
          </p:cNvSpPr>
          <p:nvPr/>
        </p:nvSpPr>
        <p:spPr bwMode="auto">
          <a:xfrm>
            <a:off x="900113" y="4283075"/>
            <a:ext cx="16383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b="1">
                <a:solidFill>
                  <a:srgbClr val="FFFFFF"/>
                </a:solidFill>
                <a:latin typeface="Helvetica 65 Medium" charset="0"/>
              </a:rPr>
              <a:t>PPP</a:t>
            </a:r>
          </a:p>
        </p:txBody>
      </p:sp>
      <p:sp>
        <p:nvSpPr>
          <p:cNvPr id="42" name="Text Box 79"/>
          <p:cNvSpPr txBox="1">
            <a:spLocks noChangeArrowheads="1"/>
          </p:cNvSpPr>
          <p:nvPr/>
        </p:nvSpPr>
        <p:spPr bwMode="auto">
          <a:xfrm>
            <a:off x="1489075" y="1884363"/>
            <a:ext cx="16383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b="1">
                <a:solidFill>
                  <a:srgbClr val="FFFFFF"/>
                </a:solidFill>
                <a:latin typeface="Helvetica 65 Medium" charset="0"/>
              </a:rPr>
              <a:t>PPK</a:t>
            </a:r>
          </a:p>
        </p:txBody>
      </p:sp>
      <p:pic>
        <p:nvPicPr>
          <p:cNvPr id="43" name="Picture 42" descr="rareified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025" y="4824413"/>
            <a:ext cx="57308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5" descr="rareified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0788" y="3149600"/>
            <a:ext cx="573087"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5" descr="rareified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4838" y="1955800"/>
            <a:ext cx="573087"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892" name="Straight Connector 31"/>
          <p:cNvCxnSpPr>
            <a:cxnSpLocks noChangeShapeType="1"/>
          </p:cNvCxnSpPr>
          <p:nvPr/>
        </p:nvCxnSpPr>
        <p:spPr bwMode="auto">
          <a:xfrm>
            <a:off x="839788" y="4664075"/>
            <a:ext cx="2628900" cy="15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6893" name="Straight Connector 34"/>
          <p:cNvCxnSpPr>
            <a:cxnSpLocks noChangeShapeType="1"/>
          </p:cNvCxnSpPr>
          <p:nvPr/>
        </p:nvCxnSpPr>
        <p:spPr bwMode="auto">
          <a:xfrm rot="5400000">
            <a:off x="773907" y="4715669"/>
            <a:ext cx="88900" cy="1587"/>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6894" name="Straight Connector 35"/>
          <p:cNvCxnSpPr>
            <a:cxnSpLocks noChangeShapeType="1"/>
          </p:cNvCxnSpPr>
          <p:nvPr/>
        </p:nvCxnSpPr>
        <p:spPr bwMode="auto">
          <a:xfrm rot="5400000">
            <a:off x="3432175" y="4706938"/>
            <a:ext cx="87313" cy="1587"/>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6895" name="Straight Connector 37"/>
          <p:cNvCxnSpPr>
            <a:cxnSpLocks noChangeShapeType="1"/>
          </p:cNvCxnSpPr>
          <p:nvPr/>
        </p:nvCxnSpPr>
        <p:spPr bwMode="auto">
          <a:xfrm rot="5400000">
            <a:off x="1412875" y="4675188"/>
            <a:ext cx="153987" cy="15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6896" name="Straight Connector 38"/>
          <p:cNvCxnSpPr>
            <a:cxnSpLocks noChangeShapeType="1"/>
          </p:cNvCxnSpPr>
          <p:nvPr/>
        </p:nvCxnSpPr>
        <p:spPr bwMode="auto">
          <a:xfrm rot="5400000">
            <a:off x="2698750" y="4681538"/>
            <a:ext cx="153987" cy="15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6897" name="Straight Connector 40"/>
          <p:cNvCxnSpPr>
            <a:cxnSpLocks noChangeShapeType="1"/>
          </p:cNvCxnSpPr>
          <p:nvPr/>
        </p:nvCxnSpPr>
        <p:spPr bwMode="auto">
          <a:xfrm>
            <a:off x="1854200" y="3867150"/>
            <a:ext cx="593725" cy="15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6898" name="Straight Connector 42"/>
          <p:cNvCxnSpPr>
            <a:cxnSpLocks noChangeShapeType="1"/>
          </p:cNvCxnSpPr>
          <p:nvPr/>
        </p:nvCxnSpPr>
        <p:spPr bwMode="auto">
          <a:xfrm rot="5400000" flipH="1" flipV="1">
            <a:off x="1931194" y="3644106"/>
            <a:ext cx="431800" cy="15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Tree>
  </p:cSld>
  <p:clrMapOvr>
    <a:masterClrMapping/>
  </p:clrMapOvr>
  <p:transition>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nodeType="afterGroup">
                            <p:stCondLst>
                              <p:cond delay="500"/>
                            </p:stCondLst>
                            <p:childTnLst>
                              <p:par>
                                <p:cTn id="9" presetID="6" presetClass="emph" presetSubtype="0" fill="hold" nodeType="afterEffect">
                                  <p:stCondLst>
                                    <p:cond delay="0"/>
                                  </p:stCondLst>
                                  <p:childTnLst>
                                    <p:animScale>
                                      <p:cBhvr>
                                        <p:cTn id="10" dur="2000" fill="hold"/>
                                        <p:tgtEl>
                                          <p:spTgt spid="43"/>
                                        </p:tgtEl>
                                      </p:cBhvr>
                                      <p:by x="150000" y="150000"/>
                                    </p:animScale>
                                  </p:childTnLst>
                                </p:cTn>
                              </p:par>
                            </p:childTnLst>
                          </p:cTn>
                        </p:par>
                        <p:par>
                          <p:cTn id="11" fill="hold" nodeType="afterGroup">
                            <p:stCondLst>
                              <p:cond delay="2500"/>
                            </p:stCondLst>
                            <p:childTnLst>
                              <p:par>
                                <p:cTn id="12" presetID="1" presetClass="exit" presetSubtype="0" fill="hold" nodeType="afterEffect">
                                  <p:stCondLst>
                                    <p:cond delay="0"/>
                                  </p:stCondLst>
                                  <p:childTnLst>
                                    <p:set>
                                      <p:cBhvr>
                                        <p:cTn id="13" dur="1" fill="hold">
                                          <p:stCondLst>
                                            <p:cond delay="0"/>
                                          </p:stCondLst>
                                        </p:cTn>
                                        <p:tgtEl>
                                          <p:spTgt spid="43"/>
                                        </p:tgtEl>
                                        <p:attrNameLst>
                                          <p:attrName>style.visibility</p:attrName>
                                        </p:attrNameLst>
                                      </p:cBhvr>
                                      <p:to>
                                        <p:strVal val="hidden"/>
                                      </p:to>
                                    </p:set>
                                  </p:childTnLst>
                                </p:cTn>
                              </p:par>
                              <p:par>
                                <p:cTn id="14" presetID="53"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animEffect transition="in" filter="fade">
                                      <p:cBhvr>
                                        <p:cTn id="18" dur="500"/>
                                        <p:tgtEl>
                                          <p:spTgt spid="40"/>
                                        </p:tgtEl>
                                      </p:cBhvr>
                                    </p:animEffect>
                                  </p:childTnLst>
                                </p:cTn>
                              </p:par>
                            </p:childTnLst>
                          </p:cTn>
                        </p:par>
                        <p:par>
                          <p:cTn id="19" fill="hold" nodeType="afterGroup">
                            <p:stCondLst>
                              <p:cond delay="3000"/>
                            </p:stCondLst>
                            <p:childTnLst>
                              <p:par>
                                <p:cTn id="20" presetID="6" presetClass="emph" presetSubtype="0" fill="hold" nodeType="afterEffect">
                                  <p:stCondLst>
                                    <p:cond delay="0"/>
                                  </p:stCondLst>
                                  <p:childTnLst>
                                    <p:animScale>
                                      <p:cBhvr>
                                        <p:cTn id="21" dur="2000" fill="hold"/>
                                        <p:tgtEl>
                                          <p:spTgt spid="44"/>
                                        </p:tgtEl>
                                      </p:cBhvr>
                                      <p:by x="150000" y="150000"/>
                                    </p:animScale>
                                  </p:childTnLst>
                                </p:cTn>
                              </p:par>
                            </p:childTnLst>
                          </p:cTn>
                        </p:par>
                        <p:par>
                          <p:cTn id="22" fill="hold" nodeType="afterGroup">
                            <p:stCondLst>
                              <p:cond delay="5000"/>
                            </p:stCondLst>
                            <p:childTnLst>
                              <p:par>
                                <p:cTn id="23" presetID="1" presetClass="exit" presetSubtype="0" fill="hold" nodeType="after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53"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childTnLst>
                          </p:cTn>
                        </p:par>
                        <p:par>
                          <p:cTn id="30" fill="hold" nodeType="afterGroup">
                            <p:stCondLst>
                              <p:cond delay="5500"/>
                            </p:stCondLst>
                            <p:childTnLst>
                              <p:par>
                                <p:cTn id="31" presetID="6" presetClass="emph" presetSubtype="0" fill="hold" nodeType="afterEffect">
                                  <p:stCondLst>
                                    <p:cond delay="0"/>
                                  </p:stCondLst>
                                  <p:childTnLst>
                                    <p:animScale>
                                      <p:cBhvr>
                                        <p:cTn id="32" dur="2000" fill="hold"/>
                                        <p:tgtEl>
                                          <p:spTgt spid="45"/>
                                        </p:tgtEl>
                                      </p:cBhvr>
                                      <p:by x="150000" y="150000"/>
                                    </p:animScale>
                                  </p:childTnLst>
                                </p:cTn>
                              </p:par>
                            </p:childTnLst>
                          </p:cTn>
                        </p:par>
                        <p:par>
                          <p:cTn id="33" fill="hold" nodeType="afterGroup">
                            <p:stCondLst>
                              <p:cond delay="7500"/>
                            </p:stCondLst>
                            <p:childTnLst>
                              <p:par>
                                <p:cTn id="34" presetID="1" presetClass="exit" presetSubtype="0" fill="hold" nodeType="afterEffect">
                                  <p:stCondLst>
                                    <p:cond delay="0"/>
                                  </p:stCondLst>
                                  <p:childTnLst>
                                    <p:set>
                                      <p:cBhvr>
                                        <p:cTn id="35" dur="1" fill="hold">
                                          <p:stCondLst>
                                            <p:cond delay="0"/>
                                          </p:stCondLst>
                                        </p:cTn>
                                        <p:tgtEl>
                                          <p:spTgt spid="45"/>
                                        </p:tgtEl>
                                        <p:attrNameLst>
                                          <p:attrName>style.visibility</p:attrName>
                                        </p:attrNameLst>
                                      </p:cBhvr>
                                      <p:to>
                                        <p:strVal val="hidden"/>
                                      </p:to>
                                    </p:set>
                                  </p:childTnLst>
                                </p:cTn>
                              </p:par>
                              <p:par>
                                <p:cTn id="36" presetID="53" presetClass="entr" presetSubtype="0"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Text Box 4"/>
          <p:cNvSpPr txBox="1">
            <a:spLocks noChangeArrowheads="1"/>
          </p:cNvSpPr>
          <p:nvPr/>
        </p:nvSpPr>
        <p:spPr bwMode="auto">
          <a:xfrm>
            <a:off x="2041525" y="54467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endParaRPr lang="en-GB" altLang="en-US" sz="2400">
              <a:solidFill>
                <a:prstClr val="black"/>
              </a:solidFill>
              <a:latin typeface="Arial Narrow" panose="020B0606020202030204" pitchFamily="34" charset="0"/>
              <a:ea typeface="+mn-ea"/>
            </a:endParaRPr>
          </a:p>
        </p:txBody>
      </p:sp>
      <p:graphicFrame>
        <p:nvGraphicFramePr>
          <p:cNvPr id="304128" name="Object 0"/>
          <p:cNvGraphicFramePr>
            <a:graphicFrameLocks noChangeAspect="1"/>
          </p:cNvGraphicFramePr>
          <p:nvPr>
            <p:extLst>
              <p:ext uri="{D42A27DB-BD31-4B8C-83A1-F6EECF244321}">
                <p14:modId xmlns:p14="http://schemas.microsoft.com/office/powerpoint/2010/main" val="3881962507"/>
              </p:ext>
            </p:extLst>
          </p:nvPr>
        </p:nvGraphicFramePr>
        <p:xfrm>
          <a:off x="487363" y="1219200"/>
          <a:ext cx="8167687" cy="5029200"/>
        </p:xfrm>
        <a:graphic>
          <a:graphicData uri="http://schemas.openxmlformats.org/presentationml/2006/ole">
            <mc:AlternateContent xmlns:mc="http://schemas.openxmlformats.org/markup-compatibility/2006">
              <mc:Choice xmlns:v="urn:schemas-microsoft-com:vml" Requires="v">
                <p:oleObj spid="_x0000_s3094" name="Organization Chart" r:id="rId3" imgW="5016240" imgH="1301400" progId="OrgPlusWOPX.4">
                  <p:embed followColorScheme="full"/>
                </p:oleObj>
              </mc:Choice>
              <mc:Fallback>
                <p:oleObj name="Organization Chart" r:id="rId3" imgW="5016240" imgH="1301400" progId="OrgPlusWOPX.4">
                  <p:embed followColorScheme="full"/>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63" y="1219200"/>
                        <a:ext cx="8167687"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6"/>
          <p:cNvSpPr txBox="1">
            <a:spLocks noChangeArrowheads="1"/>
          </p:cNvSpPr>
          <p:nvPr/>
        </p:nvSpPr>
        <p:spPr bwMode="auto">
          <a:xfrm>
            <a:off x="1839913" y="319088"/>
            <a:ext cx="548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pPr algn="ctr"/>
            <a:r>
              <a:rPr lang="en-US" altLang="en-US" sz="2800">
                <a:solidFill>
                  <a:prstClr val="black"/>
                </a:solidFill>
                <a:latin typeface="Aharoni" panose="02010803020104030203" pitchFamily="2" charset="-79"/>
                <a:ea typeface="+mn-ea"/>
                <a:cs typeface="Aharoni" panose="02010803020104030203" pitchFamily="2" charset="-79"/>
              </a:rPr>
              <a:t>PENENTUAN PEGAWAI PENILAI</a:t>
            </a:r>
          </a:p>
        </p:txBody>
      </p:sp>
      <p:sp>
        <p:nvSpPr>
          <p:cNvPr id="2" name="Rectangle 1"/>
          <p:cNvSpPr/>
          <p:nvPr/>
        </p:nvSpPr>
        <p:spPr>
          <a:xfrm>
            <a:off x="3779912" y="2060848"/>
            <a:ext cx="648072"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p:cNvSpPr/>
          <p:nvPr/>
        </p:nvSpPr>
        <p:spPr>
          <a:xfrm>
            <a:off x="3707904" y="3861048"/>
            <a:ext cx="86409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Rectangle 6"/>
          <p:cNvSpPr/>
          <p:nvPr/>
        </p:nvSpPr>
        <p:spPr>
          <a:xfrm>
            <a:off x="1695897" y="5624605"/>
            <a:ext cx="211807"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Rectangle 7"/>
          <p:cNvSpPr/>
          <p:nvPr/>
        </p:nvSpPr>
        <p:spPr>
          <a:xfrm>
            <a:off x="4139952" y="5620423"/>
            <a:ext cx="21602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8"/>
          <p:cNvSpPr/>
          <p:nvPr/>
        </p:nvSpPr>
        <p:spPr>
          <a:xfrm>
            <a:off x="6588224" y="5548745"/>
            <a:ext cx="14401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TextBox 4"/>
          <p:cNvSpPr txBox="1"/>
          <p:nvPr/>
        </p:nvSpPr>
        <p:spPr>
          <a:xfrm>
            <a:off x="3563888" y="3801059"/>
            <a:ext cx="1584176" cy="369332"/>
          </a:xfrm>
          <a:prstGeom prst="rect">
            <a:avLst/>
          </a:prstGeom>
          <a:noFill/>
        </p:spPr>
        <p:txBody>
          <a:bodyPr wrap="square" rtlCol="0">
            <a:spAutoFit/>
          </a:bodyPr>
          <a:lstStyle/>
          <a:p>
            <a:r>
              <a:rPr lang="en-MY" dirty="0"/>
              <a:t>GRED 54</a:t>
            </a:r>
          </a:p>
        </p:txBody>
      </p:sp>
      <p:sp>
        <p:nvSpPr>
          <p:cNvPr id="13" name="TextBox 12"/>
          <p:cNvSpPr txBox="1"/>
          <p:nvPr/>
        </p:nvSpPr>
        <p:spPr>
          <a:xfrm>
            <a:off x="3311860" y="1919132"/>
            <a:ext cx="1584176" cy="646331"/>
          </a:xfrm>
          <a:prstGeom prst="rect">
            <a:avLst/>
          </a:prstGeom>
          <a:noFill/>
        </p:spPr>
        <p:txBody>
          <a:bodyPr wrap="square" rtlCol="0">
            <a:spAutoFit/>
          </a:bodyPr>
          <a:lstStyle/>
          <a:p>
            <a:pPr algn="ctr"/>
            <a:r>
              <a:rPr lang="en-MY" dirty="0"/>
              <a:t>GRED UTAMA C</a:t>
            </a:r>
          </a:p>
        </p:txBody>
      </p:sp>
    </p:spTree>
    <p:extLst>
      <p:ext uri="{BB962C8B-B14F-4D97-AF65-F5344CB8AC3E}">
        <p14:creationId xmlns:p14="http://schemas.microsoft.com/office/powerpoint/2010/main" val="234293838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8"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sp>
        <p:nvSpPr>
          <p:cNvPr id="37892" name="Rectangle 15"/>
          <p:cNvSpPr>
            <a:spLocks noChangeArrowheads="1"/>
          </p:cNvSpPr>
          <p:nvPr/>
        </p:nvSpPr>
        <p:spPr bwMode="auto">
          <a:xfrm>
            <a:off x="785813" y="2214563"/>
            <a:ext cx="7572375"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200">
                <a:solidFill>
                  <a:schemeClr val="bg1"/>
                </a:solidFill>
              </a:rPr>
              <a:t>Pegawai Penilai Pertama (PPP) ialah </a:t>
            </a:r>
            <a:r>
              <a:rPr lang="en-US" altLang="en-US" sz="3200" b="1" u="sng">
                <a:solidFill>
                  <a:srgbClr val="00B0F0"/>
                </a:solidFill>
              </a:rPr>
              <a:t>PEGAWAI ATASAN ATAU PENYELIA YANG TERDEKAT KEPADA PYD</a:t>
            </a:r>
            <a:r>
              <a:rPr lang="en-US" altLang="en-US" sz="3200" b="1">
                <a:solidFill>
                  <a:srgbClr val="00B0F0"/>
                </a:solidFill>
              </a:rPr>
              <a:t> </a:t>
            </a:r>
            <a:r>
              <a:rPr lang="en-US" altLang="en-US" sz="3200">
                <a:solidFill>
                  <a:schemeClr val="bg1"/>
                </a:solidFill>
              </a:rPr>
              <a:t>dan mempunyai hubungan kerja secara langsung atau yang mengawasi kerjanya.</a:t>
            </a:r>
          </a:p>
          <a:p>
            <a:pPr algn="just">
              <a:spcBef>
                <a:spcPct val="50000"/>
              </a:spcBef>
            </a:pPr>
            <a:endParaRPr lang="en-US" altLang="en-US" sz="3200">
              <a:solidFill>
                <a:schemeClr val="bg1"/>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4"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4275" y="20716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988" y="3546475"/>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28"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7738" y="35480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3988" y="35290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8918" name="Straight Connector 34"/>
          <p:cNvCxnSpPr>
            <a:cxnSpLocks noChangeShapeType="1"/>
          </p:cNvCxnSpPr>
          <p:nvPr/>
        </p:nvCxnSpPr>
        <p:spPr bwMode="auto">
          <a:xfrm rot="5400000">
            <a:off x="5572919" y="4733131"/>
            <a:ext cx="88900"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19" name="Straight Connector 35"/>
          <p:cNvCxnSpPr>
            <a:cxnSpLocks noChangeShapeType="1"/>
          </p:cNvCxnSpPr>
          <p:nvPr/>
        </p:nvCxnSpPr>
        <p:spPr bwMode="auto">
          <a:xfrm rot="5400000">
            <a:off x="8199438" y="4724400"/>
            <a:ext cx="87312"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0" name="Straight Connector 37"/>
          <p:cNvCxnSpPr>
            <a:cxnSpLocks noChangeShapeType="1"/>
          </p:cNvCxnSpPr>
          <p:nvPr/>
        </p:nvCxnSpPr>
        <p:spPr bwMode="auto">
          <a:xfrm rot="5400000">
            <a:off x="6192838" y="469265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1" name="Straight Connector 38"/>
          <p:cNvCxnSpPr>
            <a:cxnSpLocks noChangeShapeType="1"/>
          </p:cNvCxnSpPr>
          <p:nvPr/>
        </p:nvCxnSpPr>
        <p:spPr bwMode="auto">
          <a:xfrm rot="5400000">
            <a:off x="7478713" y="469900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2" name="Straight Connector 40"/>
          <p:cNvCxnSpPr>
            <a:cxnSpLocks noChangeShapeType="1"/>
          </p:cNvCxnSpPr>
          <p:nvPr/>
        </p:nvCxnSpPr>
        <p:spPr bwMode="auto">
          <a:xfrm>
            <a:off x="6634163" y="3884613"/>
            <a:ext cx="593725"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3" name="Straight Connector 42"/>
          <p:cNvCxnSpPr>
            <a:cxnSpLocks noChangeShapeType="1"/>
          </p:cNvCxnSpPr>
          <p:nvPr/>
        </p:nvCxnSpPr>
        <p:spPr bwMode="auto">
          <a:xfrm rot="5400000" flipH="1" flipV="1">
            <a:off x="6711157" y="3661569"/>
            <a:ext cx="431800"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pic>
        <p:nvPicPr>
          <p:cNvPr id="43" name="Picture 42" descr="rareified_2"/>
          <p:cNvPicPr>
            <a:picLocks noChangeAspect="1" noChangeArrowheads="1"/>
          </p:cNvPicPr>
          <p:nvPr/>
        </p:nvPicPr>
        <p:blipFill>
          <a:blip r:embed="rId3" cstate="print">
            <a:extLst/>
          </a:blip>
          <a:srcRect/>
          <a:stretch>
            <a:fillRect/>
          </a:stretch>
        </p:blipFill>
        <p:spPr bwMode="auto">
          <a:xfrm>
            <a:off x="3432214" y="3539841"/>
            <a:ext cx="496844" cy="1238544"/>
          </a:xfrm>
          <a:prstGeom prst="rect">
            <a:avLst/>
          </a:prstGeom>
          <a:noFill/>
          <a:ln>
            <a:noFill/>
          </a:ln>
          <a:effectLst>
            <a:glow rad="63500">
              <a:schemeClr val="accent3">
                <a:satMod val="175000"/>
                <a:alpha val="40000"/>
              </a:schemeClr>
            </a:glow>
          </a:effectLst>
          <a:extLst/>
        </p:spPr>
      </p:pic>
      <p:pic>
        <p:nvPicPr>
          <p:cNvPr id="38925"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063" y="52943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6"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9113" y="5276850"/>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7"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625" y="53101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8"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675" y="5292725"/>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6" descr="rareified_2"/>
          <p:cNvPicPr>
            <a:picLocks noChangeAspect="1" noChangeArrowheads="1"/>
          </p:cNvPicPr>
          <p:nvPr/>
        </p:nvPicPr>
        <p:blipFill>
          <a:blip r:embed="rId3" cstate="print">
            <a:extLst/>
          </a:blip>
          <a:srcRect/>
          <a:stretch>
            <a:fillRect/>
          </a:stretch>
        </p:blipFill>
        <p:spPr bwMode="auto">
          <a:xfrm>
            <a:off x="3071803" y="5317860"/>
            <a:ext cx="496844" cy="1238544"/>
          </a:xfrm>
          <a:prstGeom prst="rect">
            <a:avLst/>
          </a:prstGeom>
          <a:noFill/>
          <a:ln>
            <a:noFill/>
          </a:ln>
          <a:effectLst>
            <a:glow rad="63500">
              <a:schemeClr val="accent3">
                <a:satMod val="175000"/>
                <a:alpha val="40000"/>
              </a:schemeClr>
            </a:glow>
          </a:effectLst>
          <a:extLst/>
        </p:spPr>
      </p:pic>
      <p:pic>
        <p:nvPicPr>
          <p:cNvPr id="38930"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5863" y="53006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1"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7375" y="5334000"/>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2"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1425" y="531653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8" name="Straight Connector 67"/>
          <p:cNvCxnSpPr/>
          <p:nvPr/>
        </p:nvCxnSpPr>
        <p:spPr>
          <a:xfrm rot="5400000">
            <a:off x="2894012" y="4106863"/>
            <a:ext cx="33575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4286250" y="3000375"/>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86250" y="421481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86250" y="5784850"/>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38937" name="Text Box 79"/>
          <p:cNvSpPr txBox="1">
            <a:spLocks noChangeArrowheads="1"/>
          </p:cNvSpPr>
          <p:nvPr/>
        </p:nvSpPr>
        <p:spPr bwMode="auto">
          <a:xfrm>
            <a:off x="278606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chemeClr val="accent2"/>
                </a:solidFill>
                <a:latin typeface="Helvetica 65 Medium" charset="0"/>
              </a:rPr>
              <a:t>+</a:t>
            </a:r>
          </a:p>
        </p:txBody>
      </p:sp>
      <p:sp>
        <p:nvSpPr>
          <p:cNvPr id="38938" name="Text Box 79"/>
          <p:cNvSpPr txBox="1">
            <a:spLocks noChangeArrowheads="1"/>
          </p:cNvSpPr>
          <p:nvPr/>
        </p:nvSpPr>
        <p:spPr bwMode="auto">
          <a:xfrm>
            <a:off x="592931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chemeClr val="accent2"/>
                </a:solidFill>
                <a:latin typeface="Helvetica 65 Medium" charset="0"/>
              </a:rPr>
              <a:t>+</a:t>
            </a:r>
          </a:p>
        </p:txBody>
      </p:sp>
      <p:sp>
        <p:nvSpPr>
          <p:cNvPr id="76" name="Text Box 79"/>
          <p:cNvSpPr txBox="1">
            <a:spLocks noChangeArrowheads="1"/>
          </p:cNvSpPr>
          <p:nvPr/>
        </p:nvSpPr>
        <p:spPr bwMode="auto">
          <a:xfrm>
            <a:off x="7577138" y="61198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41</a:t>
            </a:r>
          </a:p>
        </p:txBody>
      </p:sp>
      <p:sp>
        <p:nvSpPr>
          <p:cNvPr id="77" name="Text Box 79"/>
          <p:cNvSpPr txBox="1">
            <a:spLocks noChangeArrowheads="1"/>
          </p:cNvSpPr>
          <p:nvPr/>
        </p:nvSpPr>
        <p:spPr bwMode="auto">
          <a:xfrm>
            <a:off x="7148513" y="44053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44</a:t>
            </a:r>
          </a:p>
        </p:txBody>
      </p:sp>
      <p:sp>
        <p:nvSpPr>
          <p:cNvPr id="78" name="Text Box 79"/>
          <p:cNvSpPr txBox="1">
            <a:spLocks noChangeArrowheads="1"/>
          </p:cNvSpPr>
          <p:nvPr/>
        </p:nvSpPr>
        <p:spPr bwMode="auto">
          <a:xfrm>
            <a:off x="5500688" y="297656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48</a:t>
            </a:r>
          </a:p>
        </p:txBody>
      </p:sp>
      <p:sp>
        <p:nvSpPr>
          <p:cNvPr id="79" name="Text Box 79"/>
          <p:cNvSpPr txBox="1">
            <a:spLocks noChangeArrowheads="1"/>
          </p:cNvSpPr>
          <p:nvPr/>
        </p:nvSpPr>
        <p:spPr bwMode="auto">
          <a:xfrm>
            <a:off x="4929188" y="1000125"/>
            <a:ext cx="16383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52</a:t>
            </a:r>
          </a:p>
        </p:txBody>
      </p:sp>
      <p:pic>
        <p:nvPicPr>
          <p:cNvPr id="80" name="Picture 25" descr="rareified_2"/>
          <p:cNvPicPr>
            <a:picLocks noChangeAspect="1" noChangeArrowheads="1"/>
          </p:cNvPicPr>
          <p:nvPr/>
        </p:nvPicPr>
        <p:blipFill>
          <a:blip r:embed="rId3" cstate="print">
            <a:extLst/>
          </a:blip>
          <a:srcRect/>
          <a:stretch>
            <a:fillRect/>
          </a:stretch>
        </p:blipFill>
        <p:spPr bwMode="auto">
          <a:xfrm>
            <a:off x="3432214" y="3541382"/>
            <a:ext cx="496844" cy="1238544"/>
          </a:xfrm>
          <a:prstGeom prst="rect">
            <a:avLst/>
          </a:prstGeom>
          <a:noFill/>
          <a:ln>
            <a:noFill/>
          </a:ln>
          <a:effectLst>
            <a:glow rad="63500">
              <a:schemeClr val="accent3">
                <a:satMod val="175000"/>
                <a:alpha val="40000"/>
              </a:schemeClr>
            </a:glow>
          </a:effectLst>
          <a:extLst/>
        </p:spPr>
      </p:pic>
      <p:pic>
        <p:nvPicPr>
          <p:cNvPr id="38944"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38" y="10144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 Box 49"/>
          <p:cNvSpPr txBox="1">
            <a:spLocks noChangeArrowheads="1"/>
          </p:cNvSpPr>
          <p:nvPr/>
        </p:nvSpPr>
        <p:spPr bwMode="auto">
          <a:xfrm>
            <a:off x="285750" y="1112838"/>
            <a:ext cx="37068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en-US" altLang="en-US" b="1">
                <a:solidFill>
                  <a:schemeClr val="bg1"/>
                </a:solidFill>
              </a:rPr>
              <a:t>PEGAWAI PENILAI PERTAMA</a:t>
            </a:r>
            <a:endParaRPr lang="ms-MY" altLang="en-US" b="1">
              <a:solidFill>
                <a:schemeClr val="bg1"/>
              </a:solidFill>
            </a:endParaRPr>
          </a:p>
        </p:txBody>
      </p:sp>
      <p:cxnSp>
        <p:nvCxnSpPr>
          <p:cNvPr id="84" name="Straight Connector 83"/>
          <p:cNvCxnSpPr/>
          <p:nvPr/>
        </p:nvCxnSpPr>
        <p:spPr>
          <a:xfrm>
            <a:off x="216852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403600"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28637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500813"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358457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2363788"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6697663"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a:off x="548322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6999287" y="5126038"/>
            <a:ext cx="1444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6429375" y="5126038"/>
            <a:ext cx="144463"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5786438" y="512445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5216526" y="5124450"/>
            <a:ext cx="144462"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3902869" y="5130007"/>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a:off x="3332163" y="513080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2668588" y="5127625"/>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2099469" y="5128419"/>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38962"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6"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pic>
        <p:nvPicPr>
          <p:cNvPr id="38964"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875" y="20716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slide(fromBottom)">
                                      <p:cBhvr>
                                        <p:cTn id="7" dur="500"/>
                                        <p:tgtEl>
                                          <p:spTgt spid="83"/>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slide(fromBottom)">
                                      <p:cBhvr>
                                        <p:cTn id="11" dur="500"/>
                                        <p:tgtEl>
                                          <p:spTgt spid="56"/>
                                        </p:tgtEl>
                                      </p:cBhvr>
                                    </p:animEffect>
                                  </p:childTnLst>
                                </p:cTn>
                              </p:par>
                              <p:par>
                                <p:cTn id="12" presetID="53" presetClass="entr" presetSubtype="0"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anim calcmode="lin" valueType="num">
                                      <p:cBhvr>
                                        <p:cTn id="14" dur="500" fill="hold"/>
                                        <p:tgtEl>
                                          <p:spTgt spid="76"/>
                                        </p:tgtEl>
                                        <p:attrNameLst>
                                          <p:attrName>ppt_w</p:attrName>
                                        </p:attrNameLst>
                                      </p:cBhvr>
                                      <p:tavLst>
                                        <p:tav tm="0">
                                          <p:val>
                                            <p:fltVal val="0"/>
                                          </p:val>
                                        </p:tav>
                                        <p:tav tm="100000">
                                          <p:val>
                                            <p:strVal val="#ppt_w"/>
                                          </p:val>
                                        </p:tav>
                                      </p:tavLst>
                                    </p:anim>
                                    <p:anim calcmode="lin" valueType="num">
                                      <p:cBhvr>
                                        <p:cTn id="15" dur="500" fill="hold"/>
                                        <p:tgtEl>
                                          <p:spTgt spid="76"/>
                                        </p:tgtEl>
                                        <p:attrNameLst>
                                          <p:attrName>ppt_h</p:attrName>
                                        </p:attrNameLst>
                                      </p:cBhvr>
                                      <p:tavLst>
                                        <p:tav tm="0">
                                          <p:val>
                                            <p:fltVal val="0"/>
                                          </p:val>
                                        </p:tav>
                                        <p:tav tm="100000">
                                          <p:val>
                                            <p:strVal val="#ppt_h"/>
                                          </p:val>
                                        </p:tav>
                                      </p:tavLst>
                                    </p:anim>
                                    <p:animEffect transition="in" filter="fade">
                                      <p:cBhvr>
                                        <p:cTn id="16" dur="500"/>
                                        <p:tgtEl>
                                          <p:spTgt spid="76"/>
                                        </p:tgtEl>
                                      </p:cBhvr>
                                    </p:animEffect>
                                  </p:childTnLst>
                                </p:cTn>
                              </p:par>
                              <p:par>
                                <p:cTn id="17" presetID="53"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Effect transition="in" filter="fade">
                                      <p:cBhvr>
                                        <p:cTn id="21" dur="500"/>
                                        <p:tgtEl>
                                          <p:spTgt spid="77"/>
                                        </p:tgtEl>
                                      </p:cBhvr>
                                    </p:animEffect>
                                  </p:childTnLst>
                                </p:cTn>
                              </p:par>
                              <p:par>
                                <p:cTn id="22" presetID="53" presetClass="entr" presetSubtype="0"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par>
                                <p:cTn id="27" presetID="53"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p:cTn id="29" dur="500" fill="hold"/>
                                        <p:tgtEl>
                                          <p:spTgt spid="79"/>
                                        </p:tgtEl>
                                        <p:attrNameLst>
                                          <p:attrName>ppt_w</p:attrName>
                                        </p:attrNameLst>
                                      </p:cBhvr>
                                      <p:tavLst>
                                        <p:tav tm="0">
                                          <p:val>
                                            <p:fltVal val="0"/>
                                          </p:val>
                                        </p:tav>
                                        <p:tav tm="100000">
                                          <p:val>
                                            <p:strVal val="#ppt_w"/>
                                          </p:val>
                                        </p:tav>
                                      </p:tavLst>
                                    </p:anim>
                                    <p:anim calcmode="lin" valueType="num">
                                      <p:cBhvr>
                                        <p:cTn id="30" dur="500" fill="hold"/>
                                        <p:tgtEl>
                                          <p:spTgt spid="79"/>
                                        </p:tgtEl>
                                        <p:attrNameLst>
                                          <p:attrName>ppt_h</p:attrName>
                                        </p:attrNameLst>
                                      </p:cBhvr>
                                      <p:tavLst>
                                        <p:tav tm="0">
                                          <p:val>
                                            <p:fltVal val="0"/>
                                          </p:val>
                                        </p:tav>
                                        <p:tav tm="100000">
                                          <p:val>
                                            <p:strVal val="#ppt_h"/>
                                          </p:val>
                                        </p:tav>
                                      </p:tavLst>
                                    </p:anim>
                                    <p:animEffect transition="in" filter="fade">
                                      <p:cBhvr>
                                        <p:cTn id="31" dur="500"/>
                                        <p:tgtEl>
                                          <p:spTgt spid="79"/>
                                        </p:tgtEl>
                                      </p:cBhvr>
                                    </p:animEffect>
                                  </p:childTnLst>
                                </p:cTn>
                              </p:par>
                            </p:childTnLst>
                          </p:cTn>
                        </p:par>
                        <p:par>
                          <p:cTn id="32" fill="hold" nodeType="afterGroup">
                            <p:stCondLst>
                              <p:cond delay="1000"/>
                            </p:stCondLst>
                            <p:childTnLst>
                              <p:par>
                                <p:cTn id="33" presetID="6" presetClass="emph" presetSubtype="0" fill="hold" nodeType="afterEffect">
                                  <p:stCondLst>
                                    <p:cond delay="0"/>
                                  </p:stCondLst>
                                  <p:childTnLst>
                                    <p:animScale>
                                      <p:cBhvr>
                                        <p:cTn id="34" dur="2000" fill="hold"/>
                                        <p:tgtEl>
                                          <p:spTgt spid="43"/>
                                        </p:tgtEl>
                                      </p:cBhvr>
                                      <p:by x="150000" y="150000"/>
                                    </p:animScale>
                                  </p:childTnLst>
                                </p:cTn>
                              </p:par>
                            </p:childTnLst>
                          </p:cTn>
                        </p:par>
                        <p:par>
                          <p:cTn id="35" fill="hold" nodeType="afterGroup">
                            <p:stCondLst>
                              <p:cond delay="3000"/>
                            </p:stCondLst>
                            <p:childTnLst>
                              <p:par>
                                <p:cTn id="36" presetID="1" presetClass="exit" presetSubtype="0" fill="hold" nodeType="afterEffect">
                                  <p:stCondLst>
                                    <p:cond delay="0"/>
                                  </p:stCondLst>
                                  <p:childTnLst>
                                    <p:set>
                                      <p:cBhvr>
                                        <p:cTn id="37" dur="1" fill="hold">
                                          <p:stCondLst>
                                            <p:cond delay="0"/>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5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4"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4275" y="20716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988" y="3546475"/>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28"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7738" y="35480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3988" y="35290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8918" name="Straight Connector 34"/>
          <p:cNvCxnSpPr>
            <a:cxnSpLocks noChangeShapeType="1"/>
          </p:cNvCxnSpPr>
          <p:nvPr/>
        </p:nvCxnSpPr>
        <p:spPr bwMode="auto">
          <a:xfrm rot="5400000">
            <a:off x="5572919" y="4733131"/>
            <a:ext cx="88900"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19" name="Straight Connector 35"/>
          <p:cNvCxnSpPr>
            <a:cxnSpLocks noChangeShapeType="1"/>
          </p:cNvCxnSpPr>
          <p:nvPr/>
        </p:nvCxnSpPr>
        <p:spPr bwMode="auto">
          <a:xfrm rot="5400000">
            <a:off x="8199438" y="4724400"/>
            <a:ext cx="87312"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0" name="Straight Connector 37"/>
          <p:cNvCxnSpPr>
            <a:cxnSpLocks noChangeShapeType="1"/>
          </p:cNvCxnSpPr>
          <p:nvPr/>
        </p:nvCxnSpPr>
        <p:spPr bwMode="auto">
          <a:xfrm rot="5400000">
            <a:off x="6192838" y="469265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1" name="Straight Connector 38"/>
          <p:cNvCxnSpPr>
            <a:cxnSpLocks noChangeShapeType="1"/>
          </p:cNvCxnSpPr>
          <p:nvPr/>
        </p:nvCxnSpPr>
        <p:spPr bwMode="auto">
          <a:xfrm rot="5400000">
            <a:off x="7478713" y="469900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2" name="Straight Connector 40"/>
          <p:cNvCxnSpPr>
            <a:cxnSpLocks noChangeShapeType="1"/>
          </p:cNvCxnSpPr>
          <p:nvPr/>
        </p:nvCxnSpPr>
        <p:spPr bwMode="auto">
          <a:xfrm>
            <a:off x="6634163" y="3884613"/>
            <a:ext cx="593725"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38923" name="Straight Connector 42"/>
          <p:cNvCxnSpPr>
            <a:cxnSpLocks noChangeShapeType="1"/>
          </p:cNvCxnSpPr>
          <p:nvPr/>
        </p:nvCxnSpPr>
        <p:spPr bwMode="auto">
          <a:xfrm rot="5400000" flipH="1" flipV="1">
            <a:off x="6711157" y="3661569"/>
            <a:ext cx="431800"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pic>
        <p:nvPicPr>
          <p:cNvPr id="43" name="Picture 42" descr="rareified_2"/>
          <p:cNvPicPr>
            <a:picLocks noChangeAspect="1" noChangeArrowheads="1"/>
          </p:cNvPicPr>
          <p:nvPr/>
        </p:nvPicPr>
        <p:blipFill>
          <a:blip r:embed="rId3" cstate="print">
            <a:extLst/>
          </a:blip>
          <a:srcRect/>
          <a:stretch>
            <a:fillRect/>
          </a:stretch>
        </p:blipFill>
        <p:spPr bwMode="auto">
          <a:xfrm>
            <a:off x="3432214" y="3539841"/>
            <a:ext cx="496844" cy="1238544"/>
          </a:xfrm>
          <a:prstGeom prst="rect">
            <a:avLst/>
          </a:prstGeom>
          <a:noFill/>
          <a:ln>
            <a:noFill/>
          </a:ln>
          <a:effectLst>
            <a:glow rad="63500">
              <a:schemeClr val="accent3">
                <a:satMod val="175000"/>
                <a:alpha val="40000"/>
              </a:schemeClr>
            </a:glow>
          </a:effectLst>
          <a:extLst/>
        </p:spPr>
      </p:pic>
      <p:pic>
        <p:nvPicPr>
          <p:cNvPr id="38925"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063" y="52943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6"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9113" y="5276850"/>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7"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625" y="53101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8"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675" y="5292725"/>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6" descr="rareified_2"/>
          <p:cNvPicPr>
            <a:picLocks noChangeAspect="1" noChangeArrowheads="1"/>
          </p:cNvPicPr>
          <p:nvPr/>
        </p:nvPicPr>
        <p:blipFill>
          <a:blip r:embed="rId3" cstate="print">
            <a:extLst/>
          </a:blip>
          <a:srcRect/>
          <a:stretch>
            <a:fillRect/>
          </a:stretch>
        </p:blipFill>
        <p:spPr bwMode="auto">
          <a:xfrm>
            <a:off x="3071803" y="5317860"/>
            <a:ext cx="496844" cy="1238544"/>
          </a:xfrm>
          <a:prstGeom prst="rect">
            <a:avLst/>
          </a:prstGeom>
          <a:noFill/>
          <a:ln>
            <a:noFill/>
          </a:ln>
          <a:effectLst>
            <a:glow rad="63500">
              <a:schemeClr val="accent3">
                <a:satMod val="175000"/>
                <a:alpha val="40000"/>
              </a:schemeClr>
            </a:glow>
          </a:effectLst>
          <a:extLst/>
        </p:spPr>
      </p:pic>
      <p:pic>
        <p:nvPicPr>
          <p:cNvPr id="38930"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5863" y="53006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1"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7375" y="5334000"/>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2"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1425" y="531653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8" name="Straight Connector 67"/>
          <p:cNvCxnSpPr/>
          <p:nvPr/>
        </p:nvCxnSpPr>
        <p:spPr>
          <a:xfrm rot="5400000">
            <a:off x="2894012" y="4106863"/>
            <a:ext cx="33575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4286250" y="3000375"/>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86250" y="421481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86250" y="5784850"/>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38937" name="Text Box 79"/>
          <p:cNvSpPr txBox="1">
            <a:spLocks noChangeArrowheads="1"/>
          </p:cNvSpPr>
          <p:nvPr/>
        </p:nvSpPr>
        <p:spPr bwMode="auto">
          <a:xfrm>
            <a:off x="278606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rgbClr val="F96A1B"/>
                </a:solidFill>
                <a:latin typeface="Helvetica 65 Medium" charset="0"/>
              </a:rPr>
              <a:t>+</a:t>
            </a:r>
          </a:p>
        </p:txBody>
      </p:sp>
      <p:sp>
        <p:nvSpPr>
          <p:cNvPr id="38938" name="Text Box 79"/>
          <p:cNvSpPr txBox="1">
            <a:spLocks noChangeArrowheads="1"/>
          </p:cNvSpPr>
          <p:nvPr/>
        </p:nvSpPr>
        <p:spPr bwMode="auto">
          <a:xfrm>
            <a:off x="592931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rgbClr val="F96A1B"/>
                </a:solidFill>
                <a:latin typeface="Helvetica 65 Medium" charset="0"/>
              </a:rPr>
              <a:t>+</a:t>
            </a:r>
          </a:p>
        </p:txBody>
      </p:sp>
      <p:sp>
        <p:nvSpPr>
          <p:cNvPr id="76" name="Text Box 79"/>
          <p:cNvSpPr txBox="1">
            <a:spLocks noChangeArrowheads="1"/>
          </p:cNvSpPr>
          <p:nvPr/>
        </p:nvSpPr>
        <p:spPr bwMode="auto">
          <a:xfrm>
            <a:off x="7577138" y="61198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19</a:t>
            </a:r>
          </a:p>
        </p:txBody>
      </p:sp>
      <p:sp>
        <p:nvSpPr>
          <p:cNvPr id="77" name="Text Box 79"/>
          <p:cNvSpPr txBox="1">
            <a:spLocks noChangeArrowheads="1"/>
          </p:cNvSpPr>
          <p:nvPr/>
        </p:nvSpPr>
        <p:spPr bwMode="auto">
          <a:xfrm>
            <a:off x="7148513" y="44053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22</a:t>
            </a:r>
          </a:p>
        </p:txBody>
      </p:sp>
      <p:sp>
        <p:nvSpPr>
          <p:cNvPr id="78" name="Text Box 79"/>
          <p:cNvSpPr txBox="1">
            <a:spLocks noChangeArrowheads="1"/>
          </p:cNvSpPr>
          <p:nvPr/>
        </p:nvSpPr>
        <p:spPr bwMode="auto">
          <a:xfrm>
            <a:off x="5500688" y="297656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41</a:t>
            </a:r>
          </a:p>
        </p:txBody>
      </p:sp>
      <p:sp>
        <p:nvSpPr>
          <p:cNvPr id="79" name="Text Box 79"/>
          <p:cNvSpPr txBox="1">
            <a:spLocks noChangeArrowheads="1"/>
          </p:cNvSpPr>
          <p:nvPr/>
        </p:nvSpPr>
        <p:spPr bwMode="auto">
          <a:xfrm>
            <a:off x="4929188" y="1000125"/>
            <a:ext cx="16383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48</a:t>
            </a:r>
          </a:p>
        </p:txBody>
      </p:sp>
      <p:pic>
        <p:nvPicPr>
          <p:cNvPr id="80" name="Picture 25" descr="rareified_2"/>
          <p:cNvPicPr>
            <a:picLocks noChangeAspect="1" noChangeArrowheads="1"/>
          </p:cNvPicPr>
          <p:nvPr/>
        </p:nvPicPr>
        <p:blipFill>
          <a:blip r:embed="rId3" cstate="print">
            <a:extLst/>
          </a:blip>
          <a:srcRect/>
          <a:stretch>
            <a:fillRect/>
          </a:stretch>
        </p:blipFill>
        <p:spPr bwMode="auto">
          <a:xfrm>
            <a:off x="3432214" y="3541382"/>
            <a:ext cx="496844" cy="1238544"/>
          </a:xfrm>
          <a:prstGeom prst="rect">
            <a:avLst/>
          </a:prstGeom>
          <a:noFill/>
          <a:ln>
            <a:noFill/>
          </a:ln>
          <a:effectLst>
            <a:glow rad="63500">
              <a:schemeClr val="accent3">
                <a:satMod val="175000"/>
                <a:alpha val="40000"/>
              </a:schemeClr>
            </a:glow>
          </a:effectLst>
          <a:extLst/>
        </p:spPr>
      </p:pic>
      <p:pic>
        <p:nvPicPr>
          <p:cNvPr id="38944"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38" y="10144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 Box 49"/>
          <p:cNvSpPr txBox="1">
            <a:spLocks noChangeArrowheads="1"/>
          </p:cNvSpPr>
          <p:nvPr/>
        </p:nvSpPr>
        <p:spPr bwMode="auto">
          <a:xfrm>
            <a:off x="285750" y="1112838"/>
            <a:ext cx="37068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en-US" altLang="en-US" b="1">
                <a:solidFill>
                  <a:srgbClr val="FFFFFF"/>
                </a:solidFill>
              </a:rPr>
              <a:t>PEGAWAI PENILAI PERTAMA</a:t>
            </a:r>
            <a:endParaRPr lang="ms-MY" altLang="en-US" b="1">
              <a:solidFill>
                <a:srgbClr val="FFFFFF"/>
              </a:solidFill>
            </a:endParaRPr>
          </a:p>
        </p:txBody>
      </p:sp>
      <p:cxnSp>
        <p:nvCxnSpPr>
          <p:cNvPr id="84" name="Straight Connector 83"/>
          <p:cNvCxnSpPr/>
          <p:nvPr/>
        </p:nvCxnSpPr>
        <p:spPr>
          <a:xfrm>
            <a:off x="216852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403600"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28637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500813"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358457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2363788"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6697663"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a:off x="548322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6999287" y="5126038"/>
            <a:ext cx="1444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6429375" y="5126038"/>
            <a:ext cx="144463"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5786438" y="512445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5216526" y="5124450"/>
            <a:ext cx="144462"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3902869" y="5130007"/>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a:off x="3332163" y="513080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2668588" y="5127625"/>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2099469" y="5128419"/>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38962"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solidFill>
                <a:srgbClr val="000000"/>
              </a:solidFill>
            </a:endParaRPr>
          </a:p>
        </p:txBody>
      </p:sp>
      <p:sp>
        <p:nvSpPr>
          <p:cNvPr id="56"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000000"/>
                </a:solidFill>
              </a:rPr>
              <a:t>SYARAT PENENTUAN PPP DAN PPK </a:t>
            </a:r>
          </a:p>
        </p:txBody>
      </p:sp>
      <p:pic>
        <p:nvPicPr>
          <p:cNvPr id="38964"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875" y="20716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5450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slide(fromBottom)">
                                      <p:cBhvr>
                                        <p:cTn id="7" dur="500"/>
                                        <p:tgtEl>
                                          <p:spTgt spid="83"/>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slide(fromBottom)">
                                      <p:cBhvr>
                                        <p:cTn id="11" dur="500"/>
                                        <p:tgtEl>
                                          <p:spTgt spid="56"/>
                                        </p:tgtEl>
                                      </p:cBhvr>
                                    </p:animEffect>
                                  </p:childTnLst>
                                </p:cTn>
                              </p:par>
                              <p:par>
                                <p:cTn id="12" presetID="53" presetClass="entr" presetSubtype="0"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anim calcmode="lin" valueType="num">
                                      <p:cBhvr>
                                        <p:cTn id="14" dur="500" fill="hold"/>
                                        <p:tgtEl>
                                          <p:spTgt spid="76"/>
                                        </p:tgtEl>
                                        <p:attrNameLst>
                                          <p:attrName>ppt_w</p:attrName>
                                        </p:attrNameLst>
                                      </p:cBhvr>
                                      <p:tavLst>
                                        <p:tav tm="0">
                                          <p:val>
                                            <p:fltVal val="0"/>
                                          </p:val>
                                        </p:tav>
                                        <p:tav tm="100000">
                                          <p:val>
                                            <p:strVal val="#ppt_w"/>
                                          </p:val>
                                        </p:tav>
                                      </p:tavLst>
                                    </p:anim>
                                    <p:anim calcmode="lin" valueType="num">
                                      <p:cBhvr>
                                        <p:cTn id="15" dur="500" fill="hold"/>
                                        <p:tgtEl>
                                          <p:spTgt spid="76"/>
                                        </p:tgtEl>
                                        <p:attrNameLst>
                                          <p:attrName>ppt_h</p:attrName>
                                        </p:attrNameLst>
                                      </p:cBhvr>
                                      <p:tavLst>
                                        <p:tav tm="0">
                                          <p:val>
                                            <p:fltVal val="0"/>
                                          </p:val>
                                        </p:tav>
                                        <p:tav tm="100000">
                                          <p:val>
                                            <p:strVal val="#ppt_h"/>
                                          </p:val>
                                        </p:tav>
                                      </p:tavLst>
                                    </p:anim>
                                    <p:animEffect transition="in" filter="fade">
                                      <p:cBhvr>
                                        <p:cTn id="16" dur="500"/>
                                        <p:tgtEl>
                                          <p:spTgt spid="76"/>
                                        </p:tgtEl>
                                      </p:cBhvr>
                                    </p:animEffect>
                                  </p:childTnLst>
                                </p:cTn>
                              </p:par>
                              <p:par>
                                <p:cTn id="17" presetID="53"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Effect transition="in" filter="fade">
                                      <p:cBhvr>
                                        <p:cTn id="21" dur="500"/>
                                        <p:tgtEl>
                                          <p:spTgt spid="77"/>
                                        </p:tgtEl>
                                      </p:cBhvr>
                                    </p:animEffect>
                                  </p:childTnLst>
                                </p:cTn>
                              </p:par>
                              <p:par>
                                <p:cTn id="22" presetID="53" presetClass="entr" presetSubtype="0"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par>
                                <p:cTn id="27" presetID="53"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p:cTn id="29" dur="500" fill="hold"/>
                                        <p:tgtEl>
                                          <p:spTgt spid="79"/>
                                        </p:tgtEl>
                                        <p:attrNameLst>
                                          <p:attrName>ppt_w</p:attrName>
                                        </p:attrNameLst>
                                      </p:cBhvr>
                                      <p:tavLst>
                                        <p:tav tm="0">
                                          <p:val>
                                            <p:fltVal val="0"/>
                                          </p:val>
                                        </p:tav>
                                        <p:tav tm="100000">
                                          <p:val>
                                            <p:strVal val="#ppt_w"/>
                                          </p:val>
                                        </p:tav>
                                      </p:tavLst>
                                    </p:anim>
                                    <p:anim calcmode="lin" valueType="num">
                                      <p:cBhvr>
                                        <p:cTn id="30" dur="500" fill="hold"/>
                                        <p:tgtEl>
                                          <p:spTgt spid="79"/>
                                        </p:tgtEl>
                                        <p:attrNameLst>
                                          <p:attrName>ppt_h</p:attrName>
                                        </p:attrNameLst>
                                      </p:cBhvr>
                                      <p:tavLst>
                                        <p:tav tm="0">
                                          <p:val>
                                            <p:fltVal val="0"/>
                                          </p:val>
                                        </p:tav>
                                        <p:tav tm="100000">
                                          <p:val>
                                            <p:strVal val="#ppt_h"/>
                                          </p:val>
                                        </p:tav>
                                      </p:tavLst>
                                    </p:anim>
                                    <p:animEffect transition="in" filter="fade">
                                      <p:cBhvr>
                                        <p:cTn id="31" dur="500"/>
                                        <p:tgtEl>
                                          <p:spTgt spid="79"/>
                                        </p:tgtEl>
                                      </p:cBhvr>
                                    </p:animEffect>
                                  </p:childTnLst>
                                </p:cTn>
                              </p:par>
                            </p:childTnLst>
                          </p:cTn>
                        </p:par>
                        <p:par>
                          <p:cTn id="32" fill="hold" nodeType="afterGroup">
                            <p:stCondLst>
                              <p:cond delay="1000"/>
                            </p:stCondLst>
                            <p:childTnLst>
                              <p:par>
                                <p:cTn id="33" presetID="6" presetClass="emph" presetSubtype="0" fill="hold" nodeType="afterEffect">
                                  <p:stCondLst>
                                    <p:cond delay="0"/>
                                  </p:stCondLst>
                                  <p:childTnLst>
                                    <p:animScale>
                                      <p:cBhvr>
                                        <p:cTn id="34" dur="2000" fill="hold"/>
                                        <p:tgtEl>
                                          <p:spTgt spid="43"/>
                                        </p:tgtEl>
                                      </p:cBhvr>
                                      <p:by x="150000" y="150000"/>
                                    </p:animScale>
                                  </p:childTnLst>
                                </p:cTn>
                              </p:par>
                            </p:childTnLst>
                          </p:cTn>
                        </p:par>
                        <p:par>
                          <p:cTn id="35" fill="hold" nodeType="afterGroup">
                            <p:stCondLst>
                              <p:cond delay="3000"/>
                            </p:stCondLst>
                            <p:childTnLst>
                              <p:par>
                                <p:cTn id="36" presetID="1" presetClass="exit" presetSubtype="0" fill="hold" nodeType="afterEffect">
                                  <p:stCondLst>
                                    <p:cond delay="0"/>
                                  </p:stCondLst>
                                  <p:childTnLst>
                                    <p:set>
                                      <p:cBhvr>
                                        <p:cTn id="37" dur="1" fill="hold">
                                          <p:stCondLst>
                                            <p:cond delay="0"/>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56"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Text Box 1026"/>
          <p:cNvSpPr txBox="1">
            <a:spLocks noChangeArrowheads="1"/>
          </p:cNvSpPr>
          <p:nvPr/>
        </p:nvSpPr>
        <p:spPr bwMode="auto">
          <a:xfrm>
            <a:off x="1371600" y="49530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endParaRPr lang="en-GB" altLang="en-US" sz="2400">
              <a:solidFill>
                <a:prstClr val="black"/>
              </a:solidFill>
              <a:latin typeface="Arial Narrow" panose="020B0606020202030204" pitchFamily="34" charset="0"/>
              <a:ea typeface="+mn-ea"/>
            </a:endParaRPr>
          </a:p>
        </p:txBody>
      </p:sp>
      <p:graphicFrame>
        <p:nvGraphicFramePr>
          <p:cNvPr id="276483" name="Object 1027"/>
          <p:cNvGraphicFramePr>
            <a:graphicFrameLocks noChangeAspect="1"/>
          </p:cNvGraphicFramePr>
          <p:nvPr/>
        </p:nvGraphicFramePr>
        <p:xfrm>
          <a:off x="1417638" y="990600"/>
          <a:ext cx="6308725" cy="3208338"/>
        </p:xfrm>
        <a:graphic>
          <a:graphicData uri="http://schemas.openxmlformats.org/presentationml/2006/ole">
            <mc:AlternateContent xmlns:mc="http://schemas.openxmlformats.org/markup-compatibility/2006">
              <mc:Choice xmlns:v="urn:schemas-microsoft-com:vml" Requires="v">
                <p:oleObj spid="_x0000_s1047" name="Organization Chart" r:id="rId3" imgW="3873240" imgH="831600" progId="OrgPlusWOPX.4">
                  <p:embed followColorScheme="full"/>
                </p:oleObj>
              </mc:Choice>
              <mc:Fallback>
                <p:oleObj name="Organization Chart" r:id="rId3" imgW="3873240" imgH="831600" progId="OrgPlusWOPX.4">
                  <p:embed followColorScheme="full"/>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7638" y="990600"/>
                        <a:ext cx="6308725" cy="320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6" name="Text Box 1028"/>
          <p:cNvSpPr txBox="1">
            <a:spLocks noChangeArrowheads="1"/>
          </p:cNvSpPr>
          <p:nvPr/>
        </p:nvSpPr>
        <p:spPr bwMode="auto">
          <a:xfrm>
            <a:off x="698894" y="319088"/>
            <a:ext cx="776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pPr algn="ctr"/>
            <a:r>
              <a:rPr lang="en-US" altLang="en-US" sz="2800" dirty="0">
                <a:solidFill>
                  <a:prstClr val="black"/>
                </a:solidFill>
                <a:latin typeface="Aharoni" panose="02010803020104030203" pitchFamily="2" charset="-79"/>
                <a:ea typeface="+mn-ea"/>
                <a:cs typeface="Aharoni" panose="02010803020104030203" pitchFamily="2" charset="-79"/>
              </a:rPr>
              <a:t>PENENTUAN PEGAWAI PENILAI- GRED SAMA</a:t>
            </a:r>
          </a:p>
        </p:txBody>
      </p:sp>
      <p:sp>
        <p:nvSpPr>
          <p:cNvPr id="3077" name="Text Box 1029"/>
          <p:cNvSpPr txBox="1">
            <a:spLocks noChangeArrowheads="1"/>
          </p:cNvSpPr>
          <p:nvPr/>
        </p:nvSpPr>
        <p:spPr bwMode="auto">
          <a:xfrm>
            <a:off x="593725" y="4724400"/>
            <a:ext cx="75485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r>
              <a:rPr lang="en-US" altLang="en-US" sz="240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Nota: Gred Pegawai Penilai Pertama hendaklah lebih </a:t>
            </a:r>
          </a:p>
          <a:p>
            <a:r>
              <a:rPr lang="en-US" altLang="en-US" sz="240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tinggi daripada gred Pegawai Yang Dinilai. Dalam </a:t>
            </a:r>
          </a:p>
          <a:p>
            <a:r>
              <a:rPr lang="en-US" altLang="en-US" sz="240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contoh ini gred yang sama boleh  menilai. Ini kerana, </a:t>
            </a:r>
          </a:p>
          <a:p>
            <a:r>
              <a:rPr lang="en-US" altLang="en-US" sz="240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beliau merupakan pegawai atasan atau penyelia.</a:t>
            </a:r>
          </a:p>
        </p:txBody>
      </p:sp>
    </p:spTree>
    <p:extLst>
      <p:ext uri="{BB962C8B-B14F-4D97-AF65-F5344CB8AC3E}">
        <p14:creationId xmlns:p14="http://schemas.microsoft.com/office/powerpoint/2010/main" val="413777256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39939"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sp>
        <p:nvSpPr>
          <p:cNvPr id="39940" name="Rectangle 15"/>
          <p:cNvSpPr>
            <a:spLocks noChangeArrowheads="1"/>
          </p:cNvSpPr>
          <p:nvPr/>
        </p:nvSpPr>
        <p:spPr bwMode="auto">
          <a:xfrm>
            <a:off x="785813" y="2214563"/>
            <a:ext cx="7572375"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200">
                <a:solidFill>
                  <a:schemeClr val="bg1"/>
                </a:solidFill>
              </a:rPr>
              <a:t>Pegawai Penilai Kedua (PPK) </a:t>
            </a:r>
            <a:r>
              <a:rPr lang="en-US" altLang="en-US" sz="3200" b="1" u="sng">
                <a:solidFill>
                  <a:srgbClr val="00B0F0"/>
                </a:solidFill>
              </a:rPr>
              <a:t>IALAH PEGAWAI ATASAN YANG TERDEKAT KEPADA PPP DAN MEMPUNYAI HUBUNGAN KERJA DENGAN PYD</a:t>
            </a:r>
            <a:r>
              <a:rPr lang="en-US" altLang="en-US" sz="3200" b="1">
                <a:solidFill>
                  <a:srgbClr val="00B0F0"/>
                </a:solidFill>
              </a:rPr>
              <a:t>.</a:t>
            </a:r>
            <a:r>
              <a:rPr lang="en-US" altLang="en-US" sz="3200">
                <a:solidFill>
                  <a:schemeClr val="bg1"/>
                </a:solidFill>
              </a:rPr>
              <a:t> (</a:t>
            </a:r>
            <a:r>
              <a:rPr lang="en-US" altLang="en-US" sz="3200" i="1">
                <a:solidFill>
                  <a:schemeClr val="bg1"/>
                </a:solidFill>
              </a:rPr>
              <a:t>Jika hanya terdapat satu peringkat penyeliaan, maka penilaian bolehlah dibuat oleh PPP sahaja)</a:t>
            </a:r>
            <a:endParaRPr lang="en-US" altLang="en-US" sz="3200">
              <a:solidFill>
                <a:schemeClr val="bg1"/>
              </a:solidFill>
            </a:endParaRPr>
          </a:p>
          <a:p>
            <a:pPr algn="just">
              <a:spcBef>
                <a:spcPct val="50000"/>
              </a:spcBef>
            </a:pPr>
            <a:endParaRPr lang="en-US" altLang="en-US" sz="3200">
              <a:solidFill>
                <a:schemeClr val="bg1"/>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Rectangle 2"/>
          <p:cNvSpPr>
            <a:spLocks noChangeArrowheads="1"/>
          </p:cNvSpPr>
          <p:nvPr/>
        </p:nvSpPr>
        <p:spPr bwMode="auto">
          <a:xfrm rot="10800000">
            <a:off x="0" y="415925"/>
            <a:ext cx="9144000" cy="414338"/>
          </a:xfrm>
          <a:prstGeom prst="rect">
            <a:avLst/>
          </a:prstGeom>
          <a:solidFill>
            <a:schemeClr val="bg1"/>
          </a:solidFill>
          <a:ln w="9525">
            <a:solidFill>
              <a:schemeClr val="bg1"/>
            </a:solidFill>
            <a:miter lim="800000"/>
            <a:headEnd/>
            <a:tailEnd/>
          </a:ln>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pic>
        <p:nvPicPr>
          <p:cNvPr id="40963"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4275" y="20716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988" y="3546475"/>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8"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7738" y="35480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3988" y="35290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967" name="Straight Connector 34"/>
          <p:cNvCxnSpPr>
            <a:cxnSpLocks noChangeShapeType="1"/>
          </p:cNvCxnSpPr>
          <p:nvPr/>
        </p:nvCxnSpPr>
        <p:spPr bwMode="auto">
          <a:xfrm rot="5400000">
            <a:off x="5572919" y="4733131"/>
            <a:ext cx="88900"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68" name="Straight Connector 35"/>
          <p:cNvCxnSpPr>
            <a:cxnSpLocks noChangeShapeType="1"/>
          </p:cNvCxnSpPr>
          <p:nvPr/>
        </p:nvCxnSpPr>
        <p:spPr bwMode="auto">
          <a:xfrm rot="5400000">
            <a:off x="8199438" y="4724400"/>
            <a:ext cx="87312"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69" name="Straight Connector 37"/>
          <p:cNvCxnSpPr>
            <a:cxnSpLocks noChangeShapeType="1"/>
          </p:cNvCxnSpPr>
          <p:nvPr/>
        </p:nvCxnSpPr>
        <p:spPr bwMode="auto">
          <a:xfrm rot="5400000">
            <a:off x="6192838" y="469265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70" name="Straight Connector 38"/>
          <p:cNvCxnSpPr>
            <a:cxnSpLocks noChangeShapeType="1"/>
          </p:cNvCxnSpPr>
          <p:nvPr/>
        </p:nvCxnSpPr>
        <p:spPr bwMode="auto">
          <a:xfrm rot="5400000">
            <a:off x="7478713" y="469900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71" name="Straight Connector 40"/>
          <p:cNvCxnSpPr>
            <a:cxnSpLocks noChangeShapeType="1"/>
          </p:cNvCxnSpPr>
          <p:nvPr/>
        </p:nvCxnSpPr>
        <p:spPr bwMode="auto">
          <a:xfrm>
            <a:off x="6634163" y="3884613"/>
            <a:ext cx="593725"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72" name="Straight Connector 42"/>
          <p:cNvCxnSpPr>
            <a:cxnSpLocks noChangeShapeType="1"/>
          </p:cNvCxnSpPr>
          <p:nvPr/>
        </p:nvCxnSpPr>
        <p:spPr bwMode="auto">
          <a:xfrm rot="5400000" flipH="1" flipV="1">
            <a:off x="6711157" y="3661569"/>
            <a:ext cx="431800"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pic>
        <p:nvPicPr>
          <p:cNvPr id="43" name="Picture 42" descr="rareified_2"/>
          <p:cNvPicPr>
            <a:picLocks noChangeAspect="1" noChangeArrowheads="1"/>
          </p:cNvPicPr>
          <p:nvPr/>
        </p:nvPicPr>
        <p:blipFill>
          <a:blip r:embed="rId3" cstate="print">
            <a:extLst/>
          </a:blip>
          <a:srcRect/>
          <a:stretch>
            <a:fillRect/>
          </a:stretch>
        </p:blipFill>
        <p:spPr bwMode="auto">
          <a:xfrm>
            <a:off x="3432214" y="3539841"/>
            <a:ext cx="496844" cy="1238544"/>
          </a:xfrm>
          <a:prstGeom prst="rect">
            <a:avLst/>
          </a:prstGeom>
          <a:noFill/>
          <a:ln>
            <a:noFill/>
          </a:ln>
          <a:effectLst>
            <a:glow rad="63500">
              <a:schemeClr val="accent3">
                <a:satMod val="175000"/>
                <a:alpha val="40000"/>
              </a:schemeClr>
            </a:glow>
          </a:effectLst>
          <a:extLst/>
        </p:spPr>
      </p:pic>
      <p:pic>
        <p:nvPicPr>
          <p:cNvPr id="40974"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063" y="52943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5"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9113" y="5276850"/>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6"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625" y="53101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7"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675" y="5292725"/>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6" descr="rareified_2"/>
          <p:cNvPicPr>
            <a:picLocks noChangeAspect="1" noChangeArrowheads="1"/>
          </p:cNvPicPr>
          <p:nvPr/>
        </p:nvPicPr>
        <p:blipFill>
          <a:blip r:embed="rId3" cstate="print">
            <a:extLst/>
          </a:blip>
          <a:srcRect/>
          <a:stretch>
            <a:fillRect/>
          </a:stretch>
        </p:blipFill>
        <p:spPr bwMode="auto">
          <a:xfrm>
            <a:off x="3071803" y="5317860"/>
            <a:ext cx="496844" cy="1238544"/>
          </a:xfrm>
          <a:prstGeom prst="rect">
            <a:avLst/>
          </a:prstGeom>
          <a:noFill/>
          <a:ln>
            <a:noFill/>
          </a:ln>
          <a:effectLst>
            <a:glow rad="63500">
              <a:schemeClr val="accent3">
                <a:satMod val="175000"/>
                <a:alpha val="40000"/>
              </a:schemeClr>
            </a:glow>
          </a:effectLst>
          <a:extLst/>
        </p:spPr>
      </p:pic>
      <p:pic>
        <p:nvPicPr>
          <p:cNvPr id="40979"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5863" y="53006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0"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7375" y="5334000"/>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1425" y="531653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8" name="Straight Connector 67"/>
          <p:cNvCxnSpPr/>
          <p:nvPr/>
        </p:nvCxnSpPr>
        <p:spPr>
          <a:xfrm rot="5400000">
            <a:off x="2894012" y="4106863"/>
            <a:ext cx="33575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4286250" y="3000375"/>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86250" y="421481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86250" y="5784850"/>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40986" name="Text Box 79"/>
          <p:cNvSpPr txBox="1">
            <a:spLocks noChangeArrowheads="1"/>
          </p:cNvSpPr>
          <p:nvPr/>
        </p:nvSpPr>
        <p:spPr bwMode="auto">
          <a:xfrm>
            <a:off x="278606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chemeClr val="accent2"/>
                </a:solidFill>
                <a:latin typeface="Helvetica 65 Medium" charset="0"/>
              </a:rPr>
              <a:t>+</a:t>
            </a:r>
          </a:p>
        </p:txBody>
      </p:sp>
      <p:sp>
        <p:nvSpPr>
          <p:cNvPr id="40987" name="Text Box 79"/>
          <p:cNvSpPr txBox="1">
            <a:spLocks noChangeArrowheads="1"/>
          </p:cNvSpPr>
          <p:nvPr/>
        </p:nvSpPr>
        <p:spPr bwMode="auto">
          <a:xfrm>
            <a:off x="592931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chemeClr val="accent2"/>
                </a:solidFill>
                <a:latin typeface="Helvetica 65 Medium" charset="0"/>
              </a:rPr>
              <a:t>+</a:t>
            </a:r>
          </a:p>
        </p:txBody>
      </p:sp>
      <p:sp>
        <p:nvSpPr>
          <p:cNvPr id="76" name="Text Box 79"/>
          <p:cNvSpPr txBox="1">
            <a:spLocks noChangeArrowheads="1"/>
          </p:cNvSpPr>
          <p:nvPr/>
        </p:nvSpPr>
        <p:spPr bwMode="auto">
          <a:xfrm>
            <a:off x="7577138" y="61198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41</a:t>
            </a:r>
          </a:p>
        </p:txBody>
      </p:sp>
      <p:sp>
        <p:nvSpPr>
          <p:cNvPr id="77" name="Text Box 79"/>
          <p:cNvSpPr txBox="1">
            <a:spLocks noChangeArrowheads="1"/>
          </p:cNvSpPr>
          <p:nvPr/>
        </p:nvSpPr>
        <p:spPr bwMode="auto">
          <a:xfrm>
            <a:off x="7148513" y="44053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44</a:t>
            </a:r>
          </a:p>
        </p:txBody>
      </p:sp>
      <p:sp>
        <p:nvSpPr>
          <p:cNvPr id="78" name="Text Box 79"/>
          <p:cNvSpPr txBox="1">
            <a:spLocks noChangeArrowheads="1"/>
          </p:cNvSpPr>
          <p:nvPr/>
        </p:nvSpPr>
        <p:spPr bwMode="auto">
          <a:xfrm>
            <a:off x="5500688" y="297656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48</a:t>
            </a:r>
          </a:p>
        </p:txBody>
      </p:sp>
      <p:sp>
        <p:nvSpPr>
          <p:cNvPr id="79" name="Text Box 79"/>
          <p:cNvSpPr txBox="1">
            <a:spLocks noChangeArrowheads="1"/>
          </p:cNvSpPr>
          <p:nvPr/>
        </p:nvSpPr>
        <p:spPr bwMode="auto">
          <a:xfrm>
            <a:off x="4929188" y="1000125"/>
            <a:ext cx="16383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FF"/>
                </a:solidFill>
                <a:latin typeface="Helvetica 65 Medium" charset="0"/>
              </a:rPr>
              <a:t>52</a:t>
            </a:r>
          </a:p>
        </p:txBody>
      </p:sp>
      <p:pic>
        <p:nvPicPr>
          <p:cNvPr id="80" name="Picture 25" descr="rareified_2"/>
          <p:cNvPicPr>
            <a:picLocks noChangeAspect="1" noChangeArrowheads="1"/>
          </p:cNvPicPr>
          <p:nvPr/>
        </p:nvPicPr>
        <p:blipFill>
          <a:blip r:embed="rId3" cstate="print">
            <a:extLst/>
          </a:blip>
          <a:srcRect/>
          <a:stretch>
            <a:fillRect/>
          </a:stretch>
        </p:blipFill>
        <p:spPr bwMode="auto">
          <a:xfrm>
            <a:off x="3432214" y="3541382"/>
            <a:ext cx="496844" cy="1238544"/>
          </a:xfrm>
          <a:prstGeom prst="rect">
            <a:avLst/>
          </a:prstGeom>
          <a:noFill/>
          <a:ln>
            <a:noFill/>
          </a:ln>
          <a:effectLst>
            <a:glow rad="63500">
              <a:schemeClr val="accent3">
                <a:satMod val="175000"/>
                <a:alpha val="40000"/>
              </a:schemeClr>
            </a:glow>
          </a:effectLst>
          <a:extLst/>
        </p:spPr>
      </p:pic>
      <p:pic>
        <p:nvPicPr>
          <p:cNvPr id="40993"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38" y="10144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 Box 49"/>
          <p:cNvSpPr txBox="1">
            <a:spLocks noChangeArrowheads="1"/>
          </p:cNvSpPr>
          <p:nvPr/>
        </p:nvSpPr>
        <p:spPr bwMode="auto">
          <a:xfrm>
            <a:off x="285750" y="1112838"/>
            <a:ext cx="37068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en-US" altLang="en-US" b="1">
                <a:solidFill>
                  <a:schemeClr val="bg1"/>
                </a:solidFill>
              </a:rPr>
              <a:t>PEGAWAI PENILAI KEDUA</a:t>
            </a:r>
            <a:endParaRPr lang="ms-MY" altLang="en-US" b="1">
              <a:solidFill>
                <a:schemeClr val="bg1"/>
              </a:solidFill>
            </a:endParaRPr>
          </a:p>
        </p:txBody>
      </p:sp>
      <p:cxnSp>
        <p:nvCxnSpPr>
          <p:cNvPr id="84" name="Straight Connector 83"/>
          <p:cNvCxnSpPr/>
          <p:nvPr/>
        </p:nvCxnSpPr>
        <p:spPr>
          <a:xfrm>
            <a:off x="216852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403600"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28637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500813"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358457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2363788"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6697663"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a:off x="548322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6999287" y="5126038"/>
            <a:ext cx="1444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6429375" y="5126038"/>
            <a:ext cx="144463"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5786438" y="512445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5216526" y="5124450"/>
            <a:ext cx="144462"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3902869" y="5130007"/>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a:off x="3332163" y="513080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2668588" y="5127625"/>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2099469" y="5128419"/>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Text Box 49"/>
          <p:cNvSpPr txBox="1">
            <a:spLocks noChangeArrowheads="1"/>
          </p:cNvSpPr>
          <p:nvPr/>
        </p:nvSpPr>
        <p:spPr bwMode="auto">
          <a:xfrm>
            <a:off x="3244850" y="458788"/>
            <a:ext cx="697388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pic>
        <p:nvPicPr>
          <p:cNvPr id="56" name="Picture 26" descr="rareified_2"/>
          <p:cNvPicPr>
            <a:picLocks noChangeAspect="1" noChangeArrowheads="1"/>
          </p:cNvPicPr>
          <p:nvPr/>
        </p:nvPicPr>
        <p:blipFill>
          <a:blip r:embed="rId3" cstate="print">
            <a:extLst/>
          </a:blip>
          <a:srcRect/>
          <a:stretch>
            <a:fillRect/>
          </a:stretch>
        </p:blipFill>
        <p:spPr bwMode="auto">
          <a:xfrm>
            <a:off x="3575090" y="2071678"/>
            <a:ext cx="496844" cy="1238544"/>
          </a:xfrm>
          <a:prstGeom prst="rect">
            <a:avLst/>
          </a:prstGeom>
          <a:noFill/>
          <a:ln>
            <a:noFill/>
          </a:ln>
          <a:effectLst>
            <a:glow rad="63500">
              <a:schemeClr val="accent4">
                <a:satMod val="175000"/>
                <a:alpha val="40000"/>
              </a:schemeClr>
            </a:glow>
          </a:effectLst>
          <a:extLst/>
        </p:spPr>
      </p:pic>
      <p:pic>
        <p:nvPicPr>
          <p:cNvPr id="57" name="Picture 56" descr="rareified_2"/>
          <p:cNvPicPr>
            <a:picLocks noChangeAspect="1" noChangeArrowheads="1"/>
          </p:cNvPicPr>
          <p:nvPr/>
        </p:nvPicPr>
        <p:blipFill>
          <a:blip r:embed="rId3" cstate="print">
            <a:extLst/>
          </a:blip>
          <a:srcRect/>
          <a:stretch>
            <a:fillRect/>
          </a:stretch>
        </p:blipFill>
        <p:spPr bwMode="auto">
          <a:xfrm>
            <a:off x="3575090" y="2071678"/>
            <a:ext cx="496844" cy="1238544"/>
          </a:xfrm>
          <a:prstGeom prst="rect">
            <a:avLst/>
          </a:prstGeom>
          <a:noFill/>
          <a:ln>
            <a:noFill/>
          </a:ln>
          <a:effectLst>
            <a:glow rad="63500">
              <a:schemeClr val="accent4">
                <a:satMod val="175000"/>
                <a:alpha val="40000"/>
              </a:schemeClr>
            </a:glow>
          </a:effectLs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slide(fromBottom)">
                                      <p:cBhvr>
                                        <p:cTn id="7" dur="500"/>
                                        <p:tgtEl>
                                          <p:spTgt spid="83"/>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slide(fromBottom)">
                                      <p:cBhvr>
                                        <p:cTn id="11" dur="500"/>
                                        <p:tgtEl>
                                          <p:spTgt spid="55"/>
                                        </p:tgtEl>
                                      </p:cBhvr>
                                    </p:animEffect>
                                  </p:childTnLst>
                                </p:cTn>
                              </p:par>
                              <p:par>
                                <p:cTn id="12" presetID="53" presetClass="entr" presetSubtype="0"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anim calcmode="lin" valueType="num">
                                      <p:cBhvr>
                                        <p:cTn id="14" dur="500" fill="hold"/>
                                        <p:tgtEl>
                                          <p:spTgt spid="76"/>
                                        </p:tgtEl>
                                        <p:attrNameLst>
                                          <p:attrName>ppt_w</p:attrName>
                                        </p:attrNameLst>
                                      </p:cBhvr>
                                      <p:tavLst>
                                        <p:tav tm="0">
                                          <p:val>
                                            <p:fltVal val="0"/>
                                          </p:val>
                                        </p:tav>
                                        <p:tav tm="100000">
                                          <p:val>
                                            <p:strVal val="#ppt_w"/>
                                          </p:val>
                                        </p:tav>
                                      </p:tavLst>
                                    </p:anim>
                                    <p:anim calcmode="lin" valueType="num">
                                      <p:cBhvr>
                                        <p:cTn id="15" dur="500" fill="hold"/>
                                        <p:tgtEl>
                                          <p:spTgt spid="76"/>
                                        </p:tgtEl>
                                        <p:attrNameLst>
                                          <p:attrName>ppt_h</p:attrName>
                                        </p:attrNameLst>
                                      </p:cBhvr>
                                      <p:tavLst>
                                        <p:tav tm="0">
                                          <p:val>
                                            <p:fltVal val="0"/>
                                          </p:val>
                                        </p:tav>
                                        <p:tav tm="100000">
                                          <p:val>
                                            <p:strVal val="#ppt_h"/>
                                          </p:val>
                                        </p:tav>
                                      </p:tavLst>
                                    </p:anim>
                                    <p:animEffect transition="in" filter="fade">
                                      <p:cBhvr>
                                        <p:cTn id="16" dur="500"/>
                                        <p:tgtEl>
                                          <p:spTgt spid="76"/>
                                        </p:tgtEl>
                                      </p:cBhvr>
                                    </p:animEffect>
                                  </p:childTnLst>
                                </p:cTn>
                              </p:par>
                              <p:par>
                                <p:cTn id="17" presetID="53"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Effect transition="in" filter="fade">
                                      <p:cBhvr>
                                        <p:cTn id="21" dur="500"/>
                                        <p:tgtEl>
                                          <p:spTgt spid="77"/>
                                        </p:tgtEl>
                                      </p:cBhvr>
                                    </p:animEffect>
                                  </p:childTnLst>
                                </p:cTn>
                              </p:par>
                              <p:par>
                                <p:cTn id="22" presetID="53" presetClass="entr" presetSubtype="0"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par>
                                <p:cTn id="27" presetID="53"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p:cTn id="29" dur="500" fill="hold"/>
                                        <p:tgtEl>
                                          <p:spTgt spid="79"/>
                                        </p:tgtEl>
                                        <p:attrNameLst>
                                          <p:attrName>ppt_w</p:attrName>
                                        </p:attrNameLst>
                                      </p:cBhvr>
                                      <p:tavLst>
                                        <p:tav tm="0">
                                          <p:val>
                                            <p:fltVal val="0"/>
                                          </p:val>
                                        </p:tav>
                                        <p:tav tm="100000">
                                          <p:val>
                                            <p:strVal val="#ppt_w"/>
                                          </p:val>
                                        </p:tav>
                                      </p:tavLst>
                                    </p:anim>
                                    <p:anim calcmode="lin" valueType="num">
                                      <p:cBhvr>
                                        <p:cTn id="30" dur="500" fill="hold"/>
                                        <p:tgtEl>
                                          <p:spTgt spid="79"/>
                                        </p:tgtEl>
                                        <p:attrNameLst>
                                          <p:attrName>ppt_h</p:attrName>
                                        </p:attrNameLst>
                                      </p:cBhvr>
                                      <p:tavLst>
                                        <p:tav tm="0">
                                          <p:val>
                                            <p:fltVal val="0"/>
                                          </p:val>
                                        </p:tav>
                                        <p:tav tm="100000">
                                          <p:val>
                                            <p:strVal val="#ppt_h"/>
                                          </p:val>
                                        </p:tav>
                                      </p:tavLst>
                                    </p:anim>
                                    <p:animEffect transition="in" filter="fade">
                                      <p:cBhvr>
                                        <p:cTn id="31" dur="500"/>
                                        <p:tgtEl>
                                          <p:spTgt spid="79"/>
                                        </p:tgtEl>
                                      </p:cBhvr>
                                    </p:animEffect>
                                  </p:childTnLst>
                                </p:cTn>
                              </p:par>
                            </p:childTnLst>
                          </p:cTn>
                        </p:par>
                        <p:par>
                          <p:cTn id="32" fill="hold" nodeType="afterGroup">
                            <p:stCondLst>
                              <p:cond delay="1000"/>
                            </p:stCondLst>
                            <p:childTnLst>
                              <p:par>
                                <p:cTn id="33" presetID="6" presetClass="emph" presetSubtype="0" fill="hold" nodeType="afterEffect">
                                  <p:stCondLst>
                                    <p:cond delay="0"/>
                                  </p:stCondLst>
                                  <p:childTnLst>
                                    <p:animScale>
                                      <p:cBhvr>
                                        <p:cTn id="34" dur="2000" fill="hold"/>
                                        <p:tgtEl>
                                          <p:spTgt spid="43"/>
                                        </p:tgtEl>
                                      </p:cBhvr>
                                      <p:by x="150000" y="150000"/>
                                    </p:animScale>
                                  </p:childTnLst>
                                </p:cTn>
                              </p:par>
                            </p:childTnLst>
                          </p:cTn>
                        </p:par>
                        <p:par>
                          <p:cTn id="35" fill="hold" nodeType="afterGroup">
                            <p:stCondLst>
                              <p:cond delay="3000"/>
                            </p:stCondLst>
                            <p:childTnLst>
                              <p:par>
                                <p:cTn id="36" presetID="1" presetClass="exit" presetSubtype="0" fill="hold" nodeType="afterEffect">
                                  <p:stCondLst>
                                    <p:cond delay="0"/>
                                  </p:stCondLst>
                                  <p:childTnLst>
                                    <p:set>
                                      <p:cBhvr>
                                        <p:cTn id="37" dur="1" fill="hold">
                                          <p:stCondLst>
                                            <p:cond delay="0"/>
                                          </p:stCondLst>
                                        </p:cTn>
                                        <p:tgtEl>
                                          <p:spTgt spid="43"/>
                                        </p:tgtEl>
                                        <p:attrNameLst>
                                          <p:attrName>style.visibility</p:attrName>
                                        </p:attrNameLst>
                                      </p:cBhvr>
                                      <p:to>
                                        <p:strVal val="hidden"/>
                                      </p:to>
                                    </p:set>
                                  </p:childTnLst>
                                </p:cTn>
                              </p:par>
                            </p:childTnLst>
                          </p:cTn>
                        </p:par>
                        <p:par>
                          <p:cTn id="38" fill="hold" nodeType="afterGroup">
                            <p:stCondLst>
                              <p:cond delay="3000"/>
                            </p:stCondLst>
                            <p:childTnLst>
                              <p:par>
                                <p:cTn id="39" presetID="6" presetClass="emph" presetSubtype="0" fill="hold" nodeType="afterEffect">
                                  <p:stCondLst>
                                    <p:cond delay="0"/>
                                  </p:stCondLst>
                                  <p:childTnLst>
                                    <p:animScale>
                                      <p:cBhvr>
                                        <p:cTn id="40" dur="2000" fill="hold"/>
                                        <p:tgtEl>
                                          <p:spTgt spid="57"/>
                                        </p:tgtEl>
                                      </p:cBhvr>
                                      <p:by x="150000" y="150000"/>
                                    </p:animScale>
                                  </p:childTnLst>
                                </p:cTn>
                              </p:par>
                            </p:childTnLst>
                          </p:cTn>
                        </p:par>
                        <p:par>
                          <p:cTn id="41" fill="hold" nodeType="afterGroup">
                            <p:stCondLst>
                              <p:cond delay="5000"/>
                            </p:stCondLst>
                            <p:childTnLst>
                              <p:par>
                                <p:cTn id="42" presetID="1" presetClass="exit" presetSubtype="0" fill="hold" nodeType="afterEffect">
                                  <p:stCondLst>
                                    <p:cond delay="0"/>
                                  </p:stCondLst>
                                  <p:childTnLst>
                                    <p:set>
                                      <p:cBhvr>
                                        <p:cTn id="43" dur="1" fill="hold">
                                          <p:stCondLst>
                                            <p:cond delay="0"/>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5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Rectangle 2"/>
          <p:cNvSpPr>
            <a:spLocks noChangeArrowheads="1"/>
          </p:cNvSpPr>
          <p:nvPr/>
        </p:nvSpPr>
        <p:spPr bwMode="auto">
          <a:xfrm rot="10800000">
            <a:off x="0" y="415925"/>
            <a:ext cx="9144000" cy="414338"/>
          </a:xfrm>
          <a:prstGeom prst="rect">
            <a:avLst/>
          </a:prstGeom>
          <a:solidFill>
            <a:schemeClr val="bg1"/>
          </a:solidFill>
          <a:ln w="9525">
            <a:solidFill>
              <a:schemeClr val="bg1"/>
            </a:solidFill>
            <a:miter lim="800000"/>
            <a:headEnd/>
            <a:tailEnd/>
          </a:ln>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solidFill>
                <a:srgbClr val="000000"/>
              </a:solidFill>
            </a:endParaRPr>
          </a:p>
        </p:txBody>
      </p:sp>
      <p:pic>
        <p:nvPicPr>
          <p:cNvPr id="40963"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4275" y="20716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988" y="3546475"/>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8"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7738" y="35480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3988" y="35290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967" name="Straight Connector 34"/>
          <p:cNvCxnSpPr>
            <a:cxnSpLocks noChangeShapeType="1"/>
          </p:cNvCxnSpPr>
          <p:nvPr/>
        </p:nvCxnSpPr>
        <p:spPr bwMode="auto">
          <a:xfrm rot="5400000">
            <a:off x="5572919" y="4733131"/>
            <a:ext cx="88900"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68" name="Straight Connector 35"/>
          <p:cNvCxnSpPr>
            <a:cxnSpLocks noChangeShapeType="1"/>
          </p:cNvCxnSpPr>
          <p:nvPr/>
        </p:nvCxnSpPr>
        <p:spPr bwMode="auto">
          <a:xfrm rot="5400000">
            <a:off x="8199438" y="4724400"/>
            <a:ext cx="87312" cy="1588"/>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69" name="Straight Connector 37"/>
          <p:cNvCxnSpPr>
            <a:cxnSpLocks noChangeShapeType="1"/>
          </p:cNvCxnSpPr>
          <p:nvPr/>
        </p:nvCxnSpPr>
        <p:spPr bwMode="auto">
          <a:xfrm rot="5400000">
            <a:off x="6192838" y="469265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70" name="Straight Connector 38"/>
          <p:cNvCxnSpPr>
            <a:cxnSpLocks noChangeShapeType="1"/>
          </p:cNvCxnSpPr>
          <p:nvPr/>
        </p:nvCxnSpPr>
        <p:spPr bwMode="auto">
          <a:xfrm rot="5400000">
            <a:off x="7478713" y="4699000"/>
            <a:ext cx="153988"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71" name="Straight Connector 40"/>
          <p:cNvCxnSpPr>
            <a:cxnSpLocks noChangeShapeType="1"/>
          </p:cNvCxnSpPr>
          <p:nvPr/>
        </p:nvCxnSpPr>
        <p:spPr bwMode="auto">
          <a:xfrm>
            <a:off x="6634163" y="3884613"/>
            <a:ext cx="593725"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cxnSp>
        <p:nvCxnSpPr>
          <p:cNvPr id="40972" name="Straight Connector 42"/>
          <p:cNvCxnSpPr>
            <a:cxnSpLocks noChangeShapeType="1"/>
          </p:cNvCxnSpPr>
          <p:nvPr/>
        </p:nvCxnSpPr>
        <p:spPr bwMode="auto">
          <a:xfrm rot="5400000" flipH="1" flipV="1">
            <a:off x="6711157" y="3661569"/>
            <a:ext cx="431800" cy="1587"/>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cxnSp>
      <p:pic>
        <p:nvPicPr>
          <p:cNvPr id="43" name="Picture 42" descr="rareified_2"/>
          <p:cNvPicPr>
            <a:picLocks noChangeAspect="1" noChangeArrowheads="1"/>
          </p:cNvPicPr>
          <p:nvPr/>
        </p:nvPicPr>
        <p:blipFill>
          <a:blip r:embed="rId3" cstate="print">
            <a:extLst/>
          </a:blip>
          <a:srcRect/>
          <a:stretch>
            <a:fillRect/>
          </a:stretch>
        </p:blipFill>
        <p:spPr bwMode="auto">
          <a:xfrm>
            <a:off x="3432214" y="3539841"/>
            <a:ext cx="496844" cy="1238544"/>
          </a:xfrm>
          <a:prstGeom prst="rect">
            <a:avLst/>
          </a:prstGeom>
          <a:noFill/>
          <a:ln>
            <a:noFill/>
          </a:ln>
          <a:effectLst>
            <a:glow rad="63500">
              <a:schemeClr val="accent3">
                <a:satMod val="175000"/>
                <a:alpha val="40000"/>
              </a:schemeClr>
            </a:glow>
          </a:effectLst>
          <a:extLst/>
        </p:spPr>
      </p:pic>
      <p:pic>
        <p:nvPicPr>
          <p:cNvPr id="40974"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063" y="52943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5"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9113" y="5276850"/>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6"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625" y="531018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7"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675" y="5292725"/>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6" descr="rareified_2"/>
          <p:cNvPicPr>
            <a:picLocks noChangeAspect="1" noChangeArrowheads="1"/>
          </p:cNvPicPr>
          <p:nvPr/>
        </p:nvPicPr>
        <p:blipFill>
          <a:blip r:embed="rId3" cstate="print">
            <a:extLst/>
          </a:blip>
          <a:srcRect/>
          <a:stretch>
            <a:fillRect/>
          </a:stretch>
        </p:blipFill>
        <p:spPr bwMode="auto">
          <a:xfrm>
            <a:off x="3071803" y="5317860"/>
            <a:ext cx="496844" cy="1238544"/>
          </a:xfrm>
          <a:prstGeom prst="rect">
            <a:avLst/>
          </a:prstGeom>
          <a:noFill/>
          <a:ln>
            <a:noFill/>
          </a:ln>
          <a:effectLst>
            <a:glow rad="63500">
              <a:schemeClr val="accent3">
                <a:satMod val="175000"/>
                <a:alpha val="40000"/>
              </a:schemeClr>
            </a:glow>
          </a:effectLst>
          <a:extLst/>
        </p:spPr>
      </p:pic>
      <p:pic>
        <p:nvPicPr>
          <p:cNvPr id="40979"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5863" y="530066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0" name="Picture 26"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7375" y="5334000"/>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Picture 29"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1425" y="5316538"/>
            <a:ext cx="49688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8" name="Straight Connector 67"/>
          <p:cNvCxnSpPr/>
          <p:nvPr/>
        </p:nvCxnSpPr>
        <p:spPr>
          <a:xfrm rot="5400000">
            <a:off x="2894012" y="4106863"/>
            <a:ext cx="33575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4286250" y="3000375"/>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86250" y="421481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86250" y="5784850"/>
            <a:ext cx="571500"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40986" name="Text Box 79"/>
          <p:cNvSpPr txBox="1">
            <a:spLocks noChangeArrowheads="1"/>
          </p:cNvSpPr>
          <p:nvPr/>
        </p:nvSpPr>
        <p:spPr bwMode="auto">
          <a:xfrm>
            <a:off x="278606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rgbClr val="F96A1B"/>
                </a:solidFill>
                <a:latin typeface="Helvetica 65 Medium" charset="0"/>
              </a:rPr>
              <a:t>+</a:t>
            </a:r>
          </a:p>
        </p:txBody>
      </p:sp>
      <p:sp>
        <p:nvSpPr>
          <p:cNvPr id="40987" name="Text Box 79"/>
          <p:cNvSpPr txBox="1">
            <a:spLocks noChangeArrowheads="1"/>
          </p:cNvSpPr>
          <p:nvPr/>
        </p:nvSpPr>
        <p:spPr bwMode="auto">
          <a:xfrm>
            <a:off x="5929313" y="3786188"/>
            <a:ext cx="428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800">
                <a:solidFill>
                  <a:srgbClr val="F96A1B"/>
                </a:solidFill>
                <a:latin typeface="Helvetica 65 Medium" charset="0"/>
              </a:rPr>
              <a:t>+</a:t>
            </a:r>
          </a:p>
        </p:txBody>
      </p:sp>
      <p:sp>
        <p:nvSpPr>
          <p:cNvPr id="76" name="Text Box 79"/>
          <p:cNvSpPr txBox="1">
            <a:spLocks noChangeArrowheads="1"/>
          </p:cNvSpPr>
          <p:nvPr/>
        </p:nvSpPr>
        <p:spPr bwMode="auto">
          <a:xfrm>
            <a:off x="7577138" y="61198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19</a:t>
            </a:r>
          </a:p>
        </p:txBody>
      </p:sp>
      <p:sp>
        <p:nvSpPr>
          <p:cNvPr id="77" name="Text Box 79"/>
          <p:cNvSpPr txBox="1">
            <a:spLocks noChangeArrowheads="1"/>
          </p:cNvSpPr>
          <p:nvPr/>
        </p:nvSpPr>
        <p:spPr bwMode="auto">
          <a:xfrm>
            <a:off x="7148513" y="440531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29</a:t>
            </a:r>
          </a:p>
        </p:txBody>
      </p:sp>
      <p:sp>
        <p:nvSpPr>
          <p:cNvPr id="78" name="Text Box 79"/>
          <p:cNvSpPr txBox="1">
            <a:spLocks noChangeArrowheads="1"/>
          </p:cNvSpPr>
          <p:nvPr/>
        </p:nvSpPr>
        <p:spPr bwMode="auto">
          <a:xfrm>
            <a:off x="5500688" y="2976563"/>
            <a:ext cx="1638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32</a:t>
            </a:r>
          </a:p>
        </p:txBody>
      </p:sp>
      <p:sp>
        <p:nvSpPr>
          <p:cNvPr id="79" name="Text Box 79"/>
          <p:cNvSpPr txBox="1">
            <a:spLocks noChangeArrowheads="1"/>
          </p:cNvSpPr>
          <p:nvPr/>
        </p:nvSpPr>
        <p:spPr bwMode="auto">
          <a:xfrm>
            <a:off x="4929188" y="1000125"/>
            <a:ext cx="16383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solidFill>
                  <a:srgbClr val="FFFFFF"/>
                </a:solidFill>
                <a:latin typeface="Helvetica 65 Medium" charset="0"/>
              </a:rPr>
              <a:t>41/44</a:t>
            </a:r>
          </a:p>
        </p:txBody>
      </p:sp>
      <p:pic>
        <p:nvPicPr>
          <p:cNvPr id="80" name="Picture 25" descr="rareified_2"/>
          <p:cNvPicPr>
            <a:picLocks noChangeAspect="1" noChangeArrowheads="1"/>
          </p:cNvPicPr>
          <p:nvPr/>
        </p:nvPicPr>
        <p:blipFill>
          <a:blip r:embed="rId3" cstate="print">
            <a:extLst/>
          </a:blip>
          <a:srcRect/>
          <a:stretch>
            <a:fillRect/>
          </a:stretch>
        </p:blipFill>
        <p:spPr bwMode="auto">
          <a:xfrm>
            <a:off x="3432214" y="3541382"/>
            <a:ext cx="496844" cy="1238544"/>
          </a:xfrm>
          <a:prstGeom prst="rect">
            <a:avLst/>
          </a:prstGeom>
          <a:noFill/>
          <a:ln>
            <a:noFill/>
          </a:ln>
          <a:effectLst>
            <a:glow rad="63500">
              <a:schemeClr val="accent3">
                <a:satMod val="175000"/>
                <a:alpha val="40000"/>
              </a:schemeClr>
            </a:glow>
          </a:effectLst>
          <a:extLst/>
        </p:spPr>
      </p:pic>
      <p:pic>
        <p:nvPicPr>
          <p:cNvPr id="40993" name="Picture 25" descr="rareified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38" y="1014413"/>
            <a:ext cx="49688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 Box 49"/>
          <p:cNvSpPr txBox="1">
            <a:spLocks noChangeArrowheads="1"/>
          </p:cNvSpPr>
          <p:nvPr/>
        </p:nvSpPr>
        <p:spPr bwMode="auto">
          <a:xfrm>
            <a:off x="285750" y="1112838"/>
            <a:ext cx="37068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en-US" altLang="en-US" b="1">
                <a:solidFill>
                  <a:srgbClr val="FFFFFF"/>
                </a:solidFill>
              </a:rPr>
              <a:t>PEGAWAI PENILAI KEDUA</a:t>
            </a:r>
            <a:endParaRPr lang="ms-MY" altLang="en-US" b="1">
              <a:solidFill>
                <a:srgbClr val="FFFFFF"/>
              </a:solidFill>
            </a:endParaRPr>
          </a:p>
        </p:txBody>
      </p:sp>
      <p:cxnSp>
        <p:nvCxnSpPr>
          <p:cNvPr id="84" name="Straight Connector 83"/>
          <p:cNvCxnSpPr/>
          <p:nvPr/>
        </p:nvCxnSpPr>
        <p:spPr>
          <a:xfrm>
            <a:off x="216852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403600"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286375"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500813" y="5072063"/>
            <a:ext cx="571500"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358457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2363788"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6697663" y="4981575"/>
            <a:ext cx="179388"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a:off x="5483225" y="4981575"/>
            <a:ext cx="179388"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6999287" y="5126038"/>
            <a:ext cx="144463"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6429375" y="5126038"/>
            <a:ext cx="144463"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5786438" y="512445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5216526" y="5124450"/>
            <a:ext cx="144462"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3902869" y="5130007"/>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a:off x="3332163" y="5130800"/>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2668588" y="5127625"/>
            <a:ext cx="144462" cy="1588"/>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2099469" y="5128419"/>
            <a:ext cx="142875" cy="1587"/>
          </a:xfrm>
          <a:prstGeom prst="line">
            <a:avLst/>
          </a:prstGeom>
          <a:ln w="28575"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Text Box 49"/>
          <p:cNvSpPr txBox="1">
            <a:spLocks noChangeArrowheads="1"/>
          </p:cNvSpPr>
          <p:nvPr/>
        </p:nvSpPr>
        <p:spPr bwMode="auto">
          <a:xfrm>
            <a:off x="3244850" y="458788"/>
            <a:ext cx="697388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000000"/>
                </a:solidFill>
              </a:rPr>
              <a:t>SYARAT PENENTUAN PPP DAN PPK </a:t>
            </a:r>
          </a:p>
        </p:txBody>
      </p:sp>
      <p:pic>
        <p:nvPicPr>
          <p:cNvPr id="56" name="Picture 26" descr="rareified_2"/>
          <p:cNvPicPr>
            <a:picLocks noChangeAspect="1" noChangeArrowheads="1"/>
          </p:cNvPicPr>
          <p:nvPr/>
        </p:nvPicPr>
        <p:blipFill>
          <a:blip r:embed="rId3" cstate="print">
            <a:extLst/>
          </a:blip>
          <a:srcRect/>
          <a:stretch>
            <a:fillRect/>
          </a:stretch>
        </p:blipFill>
        <p:spPr bwMode="auto">
          <a:xfrm>
            <a:off x="3575090" y="2071678"/>
            <a:ext cx="496844" cy="1238544"/>
          </a:xfrm>
          <a:prstGeom prst="rect">
            <a:avLst/>
          </a:prstGeom>
          <a:noFill/>
          <a:ln>
            <a:noFill/>
          </a:ln>
          <a:effectLst>
            <a:glow rad="63500">
              <a:schemeClr val="accent4">
                <a:satMod val="175000"/>
                <a:alpha val="40000"/>
              </a:schemeClr>
            </a:glow>
          </a:effectLst>
          <a:extLst/>
        </p:spPr>
      </p:pic>
      <p:pic>
        <p:nvPicPr>
          <p:cNvPr id="57" name="Picture 56" descr="rareified_2"/>
          <p:cNvPicPr>
            <a:picLocks noChangeAspect="1" noChangeArrowheads="1"/>
          </p:cNvPicPr>
          <p:nvPr/>
        </p:nvPicPr>
        <p:blipFill>
          <a:blip r:embed="rId3" cstate="print">
            <a:extLst/>
          </a:blip>
          <a:srcRect/>
          <a:stretch>
            <a:fillRect/>
          </a:stretch>
        </p:blipFill>
        <p:spPr bwMode="auto">
          <a:xfrm>
            <a:off x="3575090" y="2071678"/>
            <a:ext cx="496844" cy="1238544"/>
          </a:xfrm>
          <a:prstGeom prst="rect">
            <a:avLst/>
          </a:prstGeom>
          <a:noFill/>
          <a:ln>
            <a:noFill/>
          </a:ln>
          <a:effectLst>
            <a:glow rad="63500">
              <a:schemeClr val="accent4">
                <a:satMod val="175000"/>
                <a:alpha val="40000"/>
              </a:schemeClr>
            </a:glow>
          </a:effectLst>
          <a:extLst/>
        </p:spPr>
      </p:pic>
    </p:spTree>
    <p:extLst>
      <p:ext uri="{BB962C8B-B14F-4D97-AF65-F5344CB8AC3E}">
        <p14:creationId xmlns:p14="http://schemas.microsoft.com/office/powerpoint/2010/main" val="4287592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slide(fromBottom)">
                                      <p:cBhvr>
                                        <p:cTn id="7" dur="500"/>
                                        <p:tgtEl>
                                          <p:spTgt spid="83"/>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slide(fromBottom)">
                                      <p:cBhvr>
                                        <p:cTn id="11" dur="500"/>
                                        <p:tgtEl>
                                          <p:spTgt spid="55"/>
                                        </p:tgtEl>
                                      </p:cBhvr>
                                    </p:animEffect>
                                  </p:childTnLst>
                                </p:cTn>
                              </p:par>
                              <p:par>
                                <p:cTn id="12" presetID="53" presetClass="entr" presetSubtype="0"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anim calcmode="lin" valueType="num">
                                      <p:cBhvr>
                                        <p:cTn id="14" dur="500" fill="hold"/>
                                        <p:tgtEl>
                                          <p:spTgt spid="76"/>
                                        </p:tgtEl>
                                        <p:attrNameLst>
                                          <p:attrName>ppt_w</p:attrName>
                                        </p:attrNameLst>
                                      </p:cBhvr>
                                      <p:tavLst>
                                        <p:tav tm="0">
                                          <p:val>
                                            <p:fltVal val="0"/>
                                          </p:val>
                                        </p:tav>
                                        <p:tav tm="100000">
                                          <p:val>
                                            <p:strVal val="#ppt_w"/>
                                          </p:val>
                                        </p:tav>
                                      </p:tavLst>
                                    </p:anim>
                                    <p:anim calcmode="lin" valueType="num">
                                      <p:cBhvr>
                                        <p:cTn id="15" dur="500" fill="hold"/>
                                        <p:tgtEl>
                                          <p:spTgt spid="76"/>
                                        </p:tgtEl>
                                        <p:attrNameLst>
                                          <p:attrName>ppt_h</p:attrName>
                                        </p:attrNameLst>
                                      </p:cBhvr>
                                      <p:tavLst>
                                        <p:tav tm="0">
                                          <p:val>
                                            <p:fltVal val="0"/>
                                          </p:val>
                                        </p:tav>
                                        <p:tav tm="100000">
                                          <p:val>
                                            <p:strVal val="#ppt_h"/>
                                          </p:val>
                                        </p:tav>
                                      </p:tavLst>
                                    </p:anim>
                                    <p:animEffect transition="in" filter="fade">
                                      <p:cBhvr>
                                        <p:cTn id="16" dur="500"/>
                                        <p:tgtEl>
                                          <p:spTgt spid="76"/>
                                        </p:tgtEl>
                                      </p:cBhvr>
                                    </p:animEffect>
                                  </p:childTnLst>
                                </p:cTn>
                              </p:par>
                              <p:par>
                                <p:cTn id="17" presetID="53"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Effect transition="in" filter="fade">
                                      <p:cBhvr>
                                        <p:cTn id="21" dur="500"/>
                                        <p:tgtEl>
                                          <p:spTgt spid="77"/>
                                        </p:tgtEl>
                                      </p:cBhvr>
                                    </p:animEffect>
                                  </p:childTnLst>
                                </p:cTn>
                              </p:par>
                              <p:par>
                                <p:cTn id="22" presetID="53" presetClass="entr" presetSubtype="0"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par>
                                <p:cTn id="27" presetID="53"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p:cTn id="29" dur="500" fill="hold"/>
                                        <p:tgtEl>
                                          <p:spTgt spid="79"/>
                                        </p:tgtEl>
                                        <p:attrNameLst>
                                          <p:attrName>ppt_w</p:attrName>
                                        </p:attrNameLst>
                                      </p:cBhvr>
                                      <p:tavLst>
                                        <p:tav tm="0">
                                          <p:val>
                                            <p:fltVal val="0"/>
                                          </p:val>
                                        </p:tav>
                                        <p:tav tm="100000">
                                          <p:val>
                                            <p:strVal val="#ppt_w"/>
                                          </p:val>
                                        </p:tav>
                                      </p:tavLst>
                                    </p:anim>
                                    <p:anim calcmode="lin" valueType="num">
                                      <p:cBhvr>
                                        <p:cTn id="30" dur="500" fill="hold"/>
                                        <p:tgtEl>
                                          <p:spTgt spid="79"/>
                                        </p:tgtEl>
                                        <p:attrNameLst>
                                          <p:attrName>ppt_h</p:attrName>
                                        </p:attrNameLst>
                                      </p:cBhvr>
                                      <p:tavLst>
                                        <p:tav tm="0">
                                          <p:val>
                                            <p:fltVal val="0"/>
                                          </p:val>
                                        </p:tav>
                                        <p:tav tm="100000">
                                          <p:val>
                                            <p:strVal val="#ppt_h"/>
                                          </p:val>
                                        </p:tav>
                                      </p:tavLst>
                                    </p:anim>
                                    <p:animEffect transition="in" filter="fade">
                                      <p:cBhvr>
                                        <p:cTn id="31" dur="500"/>
                                        <p:tgtEl>
                                          <p:spTgt spid="79"/>
                                        </p:tgtEl>
                                      </p:cBhvr>
                                    </p:animEffect>
                                  </p:childTnLst>
                                </p:cTn>
                              </p:par>
                            </p:childTnLst>
                          </p:cTn>
                        </p:par>
                        <p:par>
                          <p:cTn id="32" fill="hold" nodeType="afterGroup">
                            <p:stCondLst>
                              <p:cond delay="1000"/>
                            </p:stCondLst>
                            <p:childTnLst>
                              <p:par>
                                <p:cTn id="33" presetID="6" presetClass="emph" presetSubtype="0" fill="hold" nodeType="afterEffect">
                                  <p:stCondLst>
                                    <p:cond delay="0"/>
                                  </p:stCondLst>
                                  <p:childTnLst>
                                    <p:animScale>
                                      <p:cBhvr>
                                        <p:cTn id="34" dur="2000" fill="hold"/>
                                        <p:tgtEl>
                                          <p:spTgt spid="43"/>
                                        </p:tgtEl>
                                      </p:cBhvr>
                                      <p:by x="150000" y="150000"/>
                                    </p:animScale>
                                  </p:childTnLst>
                                </p:cTn>
                              </p:par>
                            </p:childTnLst>
                          </p:cTn>
                        </p:par>
                        <p:par>
                          <p:cTn id="35" fill="hold" nodeType="afterGroup">
                            <p:stCondLst>
                              <p:cond delay="3000"/>
                            </p:stCondLst>
                            <p:childTnLst>
                              <p:par>
                                <p:cTn id="36" presetID="1" presetClass="exit" presetSubtype="0" fill="hold" nodeType="afterEffect">
                                  <p:stCondLst>
                                    <p:cond delay="0"/>
                                  </p:stCondLst>
                                  <p:childTnLst>
                                    <p:set>
                                      <p:cBhvr>
                                        <p:cTn id="37" dur="1" fill="hold">
                                          <p:stCondLst>
                                            <p:cond delay="0"/>
                                          </p:stCondLst>
                                        </p:cTn>
                                        <p:tgtEl>
                                          <p:spTgt spid="43"/>
                                        </p:tgtEl>
                                        <p:attrNameLst>
                                          <p:attrName>style.visibility</p:attrName>
                                        </p:attrNameLst>
                                      </p:cBhvr>
                                      <p:to>
                                        <p:strVal val="hidden"/>
                                      </p:to>
                                    </p:set>
                                  </p:childTnLst>
                                </p:cTn>
                              </p:par>
                            </p:childTnLst>
                          </p:cTn>
                        </p:par>
                        <p:par>
                          <p:cTn id="38" fill="hold" nodeType="afterGroup">
                            <p:stCondLst>
                              <p:cond delay="3000"/>
                            </p:stCondLst>
                            <p:childTnLst>
                              <p:par>
                                <p:cTn id="39" presetID="6" presetClass="emph" presetSubtype="0" fill="hold" nodeType="afterEffect">
                                  <p:stCondLst>
                                    <p:cond delay="0"/>
                                  </p:stCondLst>
                                  <p:childTnLst>
                                    <p:animScale>
                                      <p:cBhvr>
                                        <p:cTn id="40" dur="2000" fill="hold"/>
                                        <p:tgtEl>
                                          <p:spTgt spid="57"/>
                                        </p:tgtEl>
                                      </p:cBhvr>
                                      <p:by x="150000" y="150000"/>
                                    </p:animScale>
                                  </p:childTnLst>
                                </p:cTn>
                              </p:par>
                            </p:childTnLst>
                          </p:cTn>
                        </p:par>
                        <p:par>
                          <p:cTn id="41" fill="hold" nodeType="afterGroup">
                            <p:stCondLst>
                              <p:cond delay="5000"/>
                            </p:stCondLst>
                            <p:childTnLst>
                              <p:par>
                                <p:cTn id="42" presetID="1" presetClass="exit" presetSubtype="0" fill="hold" nodeType="afterEffect">
                                  <p:stCondLst>
                                    <p:cond delay="0"/>
                                  </p:stCondLst>
                                  <p:childTnLst>
                                    <p:set>
                                      <p:cBhvr>
                                        <p:cTn id="43" dur="1" fill="hold">
                                          <p:stCondLst>
                                            <p:cond delay="0"/>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5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44035"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grpSp>
        <p:nvGrpSpPr>
          <p:cNvPr id="44036"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1</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44037" name="TextBox 14"/>
          <p:cNvSpPr txBox="1">
            <a:spLocks noChangeArrowheads="1"/>
          </p:cNvSpPr>
          <p:nvPr/>
        </p:nvSpPr>
        <p:spPr bwMode="auto">
          <a:xfrm>
            <a:off x="2971800" y="253365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a:solidFill>
                  <a:schemeClr val="bg1"/>
                </a:solidFill>
              </a:rPr>
              <a:t>Mempunyai </a:t>
            </a:r>
            <a:r>
              <a:rPr lang="en-US" altLang="en-US" sz="3400" b="1" u="sng">
                <a:solidFill>
                  <a:schemeClr val="bg1"/>
                </a:solidFill>
              </a:rPr>
              <a:t>HUBUNGAN KERJA DAN PENYELIAAN </a:t>
            </a:r>
            <a:r>
              <a:rPr lang="en-US" altLang="en-US" sz="3400">
                <a:solidFill>
                  <a:schemeClr val="bg1"/>
                </a:solidFill>
              </a:rPr>
              <a:t>secara   langsung di antara PYD dan PPP</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2041525" y="54467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endParaRPr lang="en-GB" altLang="en-US" sz="2400">
              <a:solidFill>
                <a:prstClr val="black"/>
              </a:solidFill>
              <a:latin typeface="Arial Narrow" panose="020B0606020202030204" pitchFamily="34" charset="0"/>
              <a:ea typeface="+mn-ea"/>
            </a:endParaRPr>
          </a:p>
        </p:txBody>
      </p:sp>
      <p:graphicFrame>
        <p:nvGraphicFramePr>
          <p:cNvPr id="275459" name="Object 3"/>
          <p:cNvGraphicFramePr>
            <a:graphicFrameLocks noChangeAspect="1"/>
          </p:cNvGraphicFramePr>
          <p:nvPr/>
        </p:nvGraphicFramePr>
        <p:xfrm>
          <a:off x="1143000" y="1219200"/>
          <a:ext cx="6783388" cy="3671888"/>
        </p:xfrm>
        <a:graphic>
          <a:graphicData uri="http://schemas.openxmlformats.org/presentationml/2006/ole">
            <mc:AlternateContent xmlns:mc="http://schemas.openxmlformats.org/markup-compatibility/2006">
              <mc:Choice xmlns:v="urn:schemas-microsoft-com:vml" Requires="v">
                <p:oleObj spid="_x0000_s2071" name="Organization Chart" r:id="rId3" imgW="4171680" imgH="1225440" progId="OrgPlusWOPX.4">
                  <p:embed followColorScheme="full"/>
                </p:oleObj>
              </mc:Choice>
              <mc:Fallback>
                <p:oleObj name="Organization Chart" r:id="rId3" imgW="4171680" imgH="1225440" progId="OrgPlusWOPX.4">
                  <p:embed followColorScheme="full"/>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219200"/>
                        <a:ext cx="6783388" cy="367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2" name="Text Box 4"/>
          <p:cNvSpPr txBox="1">
            <a:spLocks noChangeArrowheads="1"/>
          </p:cNvSpPr>
          <p:nvPr/>
        </p:nvSpPr>
        <p:spPr bwMode="auto">
          <a:xfrm>
            <a:off x="1219200" y="381000"/>
            <a:ext cx="7086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pPr algn="ctr"/>
            <a:r>
              <a:rPr lang="en-US" altLang="en-US" sz="2800" dirty="0">
                <a:solidFill>
                  <a:prstClr val="black"/>
                </a:solidFill>
                <a:latin typeface="Aharoni" panose="02010803020104030203" pitchFamily="2" charset="-79"/>
                <a:ea typeface="+mn-ea"/>
                <a:cs typeface="Aharoni" panose="02010803020104030203" pitchFamily="2" charset="-79"/>
              </a:rPr>
              <a:t>PENENTUAN PEGAWAI PENILAI – PEGAWAI TANGGUNG KERJA</a:t>
            </a:r>
          </a:p>
        </p:txBody>
      </p:sp>
      <p:sp>
        <p:nvSpPr>
          <p:cNvPr id="2053" name="Line 5"/>
          <p:cNvSpPr>
            <a:spLocks noChangeShapeType="1"/>
          </p:cNvSpPr>
          <p:nvPr/>
        </p:nvSpPr>
        <p:spPr bwMode="auto">
          <a:xfrm flipV="1">
            <a:off x="1905000" y="3429000"/>
            <a:ext cx="0" cy="38100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pPr algn="ctr">
              <a:spcBef>
                <a:spcPct val="20000"/>
              </a:spcBef>
              <a:buSzPct val="100000"/>
            </a:pPr>
            <a:endParaRPr lang="en-MY" sz="3200" b="1">
              <a:solidFill>
                <a:prstClr val="black"/>
              </a:solidFill>
              <a:latin typeface="Times New Roman" panose="02020603050405020304" pitchFamily="18" charset="0"/>
              <a:ea typeface="+mn-ea"/>
            </a:endParaRPr>
          </a:p>
        </p:txBody>
      </p:sp>
      <p:sp>
        <p:nvSpPr>
          <p:cNvPr id="2054" name="Line 6"/>
          <p:cNvSpPr>
            <a:spLocks noChangeShapeType="1"/>
          </p:cNvSpPr>
          <p:nvPr/>
        </p:nvSpPr>
        <p:spPr bwMode="auto">
          <a:xfrm>
            <a:off x="1905000" y="3429000"/>
            <a:ext cx="1219200" cy="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algn="ctr">
              <a:spcBef>
                <a:spcPct val="20000"/>
              </a:spcBef>
              <a:buSzPct val="100000"/>
            </a:pPr>
            <a:endParaRPr lang="en-MY" sz="3200" b="1">
              <a:solidFill>
                <a:prstClr val="black"/>
              </a:solidFill>
              <a:latin typeface="Times New Roman" panose="02020603050405020304" pitchFamily="18" charset="0"/>
              <a:ea typeface="+mn-ea"/>
            </a:endParaRPr>
          </a:p>
        </p:txBody>
      </p:sp>
      <p:sp>
        <p:nvSpPr>
          <p:cNvPr id="2055" name="Text Box 7"/>
          <p:cNvSpPr txBox="1">
            <a:spLocks noChangeArrowheads="1"/>
          </p:cNvSpPr>
          <p:nvPr/>
        </p:nvSpPr>
        <p:spPr bwMode="auto">
          <a:xfrm>
            <a:off x="838200" y="3048000"/>
            <a:ext cx="1905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r>
              <a:rPr lang="en-US" altLang="en-US" sz="1600">
                <a:solidFill>
                  <a:prstClr val="black"/>
                </a:solidFill>
                <a:latin typeface="Georgia" panose="02040502050405020303" pitchFamily="18" charset="0"/>
                <a:ea typeface="+mn-ea"/>
              </a:rPr>
              <a:t>Tanggung Kerja</a:t>
            </a:r>
          </a:p>
        </p:txBody>
      </p:sp>
      <p:sp>
        <p:nvSpPr>
          <p:cNvPr id="2056" name="Text Box 8"/>
          <p:cNvSpPr txBox="1">
            <a:spLocks noChangeArrowheads="1"/>
          </p:cNvSpPr>
          <p:nvPr/>
        </p:nvSpPr>
        <p:spPr bwMode="auto">
          <a:xfrm>
            <a:off x="381000" y="5334000"/>
            <a:ext cx="8458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6pPr>
            <a:lvl7pPr marL="29718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7pPr>
            <a:lvl8pPr marL="34290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8pPr>
            <a:lvl9pPr marL="3886200" indent="-228600" algn="ctr" eaLnBrk="0" fontAlgn="base" hangingPunct="0">
              <a:spcBef>
                <a:spcPct val="20000"/>
              </a:spcBef>
              <a:spcAft>
                <a:spcPct val="0"/>
              </a:spcAft>
              <a:buSzPct val="100000"/>
              <a:defRPr sz="3200" b="1">
                <a:solidFill>
                  <a:schemeClr val="tx1"/>
                </a:solidFill>
                <a:latin typeface="Times New Roman" panose="02020603050405020304" pitchFamily="18" charset="0"/>
              </a:defRPr>
            </a:lvl9pPr>
          </a:lstStyle>
          <a:p>
            <a:r>
              <a:rPr lang="en-US" altLang="en-US" sz="240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NOTA: Penolong Pegawai Daerah (Tanah) yang menanggung kerja Ketua Penolong Pegawai Daerah tidak layak menjadi PPP kepada Penolong Pegawai Daerah. </a:t>
            </a:r>
          </a:p>
        </p:txBody>
      </p:sp>
    </p:spTree>
    <p:extLst>
      <p:ext uri="{BB962C8B-B14F-4D97-AF65-F5344CB8AC3E}">
        <p14:creationId xmlns:p14="http://schemas.microsoft.com/office/powerpoint/2010/main" val="342655056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45059"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grpSp>
        <p:nvGrpSpPr>
          <p:cNvPr id="45060"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2</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45061" name="TextBox 14"/>
          <p:cNvSpPr txBox="1">
            <a:spLocks noChangeArrowheads="1"/>
          </p:cNvSpPr>
          <p:nvPr/>
        </p:nvSpPr>
        <p:spPr bwMode="auto">
          <a:xfrm>
            <a:off x="2971800" y="253365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b="1" u="sng">
                <a:solidFill>
                  <a:schemeClr val="bg1"/>
                </a:solidFill>
              </a:rPr>
              <a:t>TIADA HUBUNGAN KEKELUARGAAN</a:t>
            </a:r>
            <a:r>
              <a:rPr lang="en-US" altLang="en-US" sz="3400" b="1">
                <a:solidFill>
                  <a:schemeClr val="bg1"/>
                </a:solidFill>
              </a:rPr>
              <a:t> </a:t>
            </a:r>
            <a:r>
              <a:rPr lang="en-US" altLang="en-US" sz="3400">
                <a:solidFill>
                  <a:schemeClr val="bg1"/>
                </a:solidFill>
              </a:rPr>
              <a:t>terdekat di antara PYD dan PP/PPK</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46083"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grpSp>
        <p:nvGrpSpPr>
          <p:cNvPr id="46084"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3</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46085" name="TextBox 14"/>
          <p:cNvSpPr txBox="1">
            <a:spLocks noChangeArrowheads="1"/>
          </p:cNvSpPr>
          <p:nvPr/>
        </p:nvSpPr>
        <p:spPr bwMode="auto">
          <a:xfrm>
            <a:off x="2971800" y="253365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400" b="1" u="sng">
                <a:solidFill>
                  <a:schemeClr val="bg1"/>
                </a:solidFill>
              </a:rPr>
              <a:t>TEMPOH PENYELIAAN TIDAK KURANG DARIPADA 6 BULAN</a:t>
            </a:r>
            <a:r>
              <a:rPr lang="en-US" altLang="en-US" sz="3400" b="1">
                <a:solidFill>
                  <a:schemeClr val="bg1"/>
                </a:solidFill>
              </a:rPr>
              <a:t> </a:t>
            </a:r>
            <a:r>
              <a:rPr lang="en-US" altLang="en-US" sz="3400">
                <a:solidFill>
                  <a:schemeClr val="bg1"/>
                </a:solidFill>
              </a:rPr>
              <a:t>dalam tahun penilaian</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SIMULASI TEMPOH PENILAIAN PRESTASI</a:t>
            </a:r>
          </a:p>
        </p:txBody>
      </p:sp>
      <p:cxnSp>
        <p:nvCxnSpPr>
          <p:cNvPr id="4" name="Straight Connector 3"/>
          <p:cNvCxnSpPr/>
          <p:nvPr/>
        </p:nvCxnSpPr>
        <p:spPr>
          <a:xfrm>
            <a:off x="1043608" y="2286164"/>
            <a:ext cx="3749675"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39552" y="1626171"/>
            <a:ext cx="1296144" cy="646331"/>
          </a:xfrm>
          <a:prstGeom prst="rect">
            <a:avLst/>
          </a:prstGeom>
          <a:noFill/>
        </p:spPr>
        <p:txBody>
          <a:bodyPr wrap="square" rtlCol="0">
            <a:spAutoFit/>
          </a:bodyPr>
          <a:lstStyle/>
          <a:p>
            <a:r>
              <a:rPr lang="en-MY" dirty="0" err="1"/>
              <a:t>Pegawai</a:t>
            </a:r>
            <a:r>
              <a:rPr lang="en-MY" dirty="0"/>
              <a:t> A </a:t>
            </a:r>
            <a:r>
              <a:rPr lang="en-MY" dirty="0" err="1"/>
              <a:t>Lapor</a:t>
            </a:r>
            <a:r>
              <a:rPr lang="en-MY" dirty="0"/>
              <a:t> </a:t>
            </a:r>
            <a:r>
              <a:rPr lang="en-MY" dirty="0" err="1"/>
              <a:t>Diri</a:t>
            </a:r>
            <a:endParaRPr lang="en-MY" dirty="0"/>
          </a:p>
        </p:txBody>
      </p:sp>
      <p:sp>
        <p:nvSpPr>
          <p:cNvPr id="6" name="TextBox 5"/>
          <p:cNvSpPr txBox="1"/>
          <p:nvPr/>
        </p:nvSpPr>
        <p:spPr>
          <a:xfrm>
            <a:off x="539552" y="2271250"/>
            <a:ext cx="1224136" cy="369332"/>
          </a:xfrm>
          <a:prstGeom prst="rect">
            <a:avLst/>
          </a:prstGeom>
          <a:noFill/>
        </p:spPr>
        <p:txBody>
          <a:bodyPr wrap="square" rtlCol="0">
            <a:spAutoFit/>
          </a:bodyPr>
          <a:lstStyle/>
          <a:p>
            <a:r>
              <a:rPr lang="en-MY" dirty="0"/>
              <a:t>16/5/2016</a:t>
            </a:r>
          </a:p>
        </p:txBody>
      </p:sp>
      <p:sp>
        <p:nvSpPr>
          <p:cNvPr id="7" name="TextBox 6"/>
          <p:cNvSpPr txBox="1"/>
          <p:nvPr/>
        </p:nvSpPr>
        <p:spPr>
          <a:xfrm>
            <a:off x="3851920" y="2303506"/>
            <a:ext cx="1368152" cy="369332"/>
          </a:xfrm>
          <a:prstGeom prst="rect">
            <a:avLst/>
          </a:prstGeom>
          <a:noFill/>
        </p:spPr>
        <p:txBody>
          <a:bodyPr wrap="square" rtlCol="0">
            <a:spAutoFit/>
          </a:bodyPr>
          <a:lstStyle/>
          <a:p>
            <a:r>
              <a:rPr lang="en-MY" dirty="0"/>
              <a:t>31/12/2016</a:t>
            </a:r>
          </a:p>
        </p:txBody>
      </p:sp>
      <p:cxnSp>
        <p:nvCxnSpPr>
          <p:cNvPr id="9" name="Straight Connector 8"/>
          <p:cNvCxnSpPr/>
          <p:nvPr/>
        </p:nvCxnSpPr>
        <p:spPr>
          <a:xfrm>
            <a:off x="1043608" y="4144930"/>
            <a:ext cx="3304994" cy="1056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5650" y="3479895"/>
            <a:ext cx="1296144" cy="646331"/>
          </a:xfrm>
          <a:prstGeom prst="rect">
            <a:avLst/>
          </a:prstGeom>
          <a:noFill/>
        </p:spPr>
        <p:txBody>
          <a:bodyPr wrap="square" rtlCol="0">
            <a:spAutoFit/>
          </a:bodyPr>
          <a:lstStyle/>
          <a:p>
            <a:r>
              <a:rPr lang="en-MY" dirty="0" err="1"/>
              <a:t>Pegawai</a:t>
            </a:r>
            <a:r>
              <a:rPr lang="en-MY" dirty="0"/>
              <a:t> B</a:t>
            </a:r>
          </a:p>
          <a:p>
            <a:r>
              <a:rPr lang="en-MY" dirty="0" err="1"/>
              <a:t>Lapor</a:t>
            </a:r>
            <a:r>
              <a:rPr lang="en-MY" dirty="0"/>
              <a:t> </a:t>
            </a:r>
            <a:r>
              <a:rPr lang="en-MY" dirty="0" err="1"/>
              <a:t>Diri</a:t>
            </a:r>
            <a:endParaRPr lang="en-MY" dirty="0"/>
          </a:p>
        </p:txBody>
      </p:sp>
      <p:sp>
        <p:nvSpPr>
          <p:cNvPr id="11" name="TextBox 10"/>
          <p:cNvSpPr txBox="1"/>
          <p:nvPr/>
        </p:nvSpPr>
        <p:spPr>
          <a:xfrm>
            <a:off x="539552" y="4162066"/>
            <a:ext cx="1224136" cy="369332"/>
          </a:xfrm>
          <a:prstGeom prst="rect">
            <a:avLst/>
          </a:prstGeom>
          <a:noFill/>
        </p:spPr>
        <p:txBody>
          <a:bodyPr wrap="square" rtlCol="0">
            <a:spAutoFit/>
          </a:bodyPr>
          <a:lstStyle/>
          <a:p>
            <a:r>
              <a:rPr lang="en-MY" dirty="0"/>
              <a:t>1/11/2016</a:t>
            </a:r>
          </a:p>
        </p:txBody>
      </p:sp>
      <p:sp>
        <p:nvSpPr>
          <p:cNvPr id="12" name="TextBox 11"/>
          <p:cNvSpPr txBox="1"/>
          <p:nvPr/>
        </p:nvSpPr>
        <p:spPr>
          <a:xfrm>
            <a:off x="3561370" y="4211844"/>
            <a:ext cx="1368152" cy="305233"/>
          </a:xfrm>
          <a:prstGeom prst="rect">
            <a:avLst/>
          </a:prstGeom>
          <a:noFill/>
        </p:spPr>
        <p:txBody>
          <a:bodyPr wrap="square" rtlCol="0">
            <a:spAutoFit/>
          </a:bodyPr>
          <a:lstStyle/>
          <a:p>
            <a:r>
              <a:rPr lang="en-MY" dirty="0"/>
              <a:t>31/12/2016</a:t>
            </a:r>
          </a:p>
        </p:txBody>
      </p:sp>
      <p:sp>
        <p:nvSpPr>
          <p:cNvPr id="13" name="TextBox 12"/>
          <p:cNvSpPr txBox="1"/>
          <p:nvPr/>
        </p:nvSpPr>
        <p:spPr>
          <a:xfrm>
            <a:off x="5829141" y="3113160"/>
            <a:ext cx="1789088" cy="646331"/>
          </a:xfrm>
          <a:prstGeom prst="rect">
            <a:avLst/>
          </a:prstGeom>
          <a:noFill/>
        </p:spPr>
        <p:txBody>
          <a:bodyPr wrap="square" rtlCol="0">
            <a:spAutoFit/>
          </a:bodyPr>
          <a:lstStyle/>
          <a:p>
            <a:pPr algn="ctr"/>
            <a:r>
              <a:rPr lang="en-MY" dirty="0" err="1"/>
              <a:t>Prestasi</a:t>
            </a:r>
            <a:r>
              <a:rPr lang="en-MY" dirty="0"/>
              <a:t> 2016 </a:t>
            </a:r>
            <a:r>
              <a:rPr lang="en-MY" dirty="0" err="1"/>
              <a:t>Dinilai</a:t>
            </a:r>
            <a:endParaRPr lang="en-MY" dirty="0"/>
          </a:p>
        </p:txBody>
      </p:sp>
      <p:sp>
        <p:nvSpPr>
          <p:cNvPr id="14" name="Left Brace 13"/>
          <p:cNvSpPr/>
          <p:nvPr/>
        </p:nvSpPr>
        <p:spPr>
          <a:xfrm rot="16200000">
            <a:off x="2579129" y="1187602"/>
            <a:ext cx="432048" cy="33123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sp>
        <p:nvSpPr>
          <p:cNvPr id="15" name="TextBox 14"/>
          <p:cNvSpPr txBox="1"/>
          <p:nvPr/>
        </p:nvSpPr>
        <p:spPr>
          <a:xfrm>
            <a:off x="2023901" y="3091859"/>
            <a:ext cx="1789088" cy="369332"/>
          </a:xfrm>
          <a:prstGeom prst="rect">
            <a:avLst/>
          </a:prstGeom>
          <a:noFill/>
        </p:spPr>
        <p:txBody>
          <a:bodyPr wrap="square" rtlCol="0">
            <a:spAutoFit/>
          </a:bodyPr>
          <a:lstStyle/>
          <a:p>
            <a:r>
              <a:rPr lang="en-MY" dirty="0"/>
              <a:t>7 </a:t>
            </a:r>
            <a:r>
              <a:rPr lang="en-MY" dirty="0" err="1"/>
              <a:t>bulan</a:t>
            </a:r>
            <a:r>
              <a:rPr lang="en-MY" dirty="0"/>
              <a:t> 15 </a:t>
            </a:r>
            <a:r>
              <a:rPr lang="en-MY" dirty="0" err="1"/>
              <a:t>Hari</a:t>
            </a:r>
            <a:endParaRPr lang="en-MY" dirty="0"/>
          </a:p>
        </p:txBody>
      </p:sp>
      <p:sp>
        <p:nvSpPr>
          <p:cNvPr id="16" name="Left Brace 15"/>
          <p:cNvSpPr/>
          <p:nvPr/>
        </p:nvSpPr>
        <p:spPr>
          <a:xfrm rot="16200000">
            <a:off x="2476393" y="3158151"/>
            <a:ext cx="432048" cy="33123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sp>
        <p:nvSpPr>
          <p:cNvPr id="17" name="TextBox 16"/>
          <p:cNvSpPr txBox="1"/>
          <p:nvPr/>
        </p:nvSpPr>
        <p:spPr>
          <a:xfrm>
            <a:off x="1921165" y="5062408"/>
            <a:ext cx="1789088" cy="369332"/>
          </a:xfrm>
          <a:prstGeom prst="rect">
            <a:avLst/>
          </a:prstGeom>
          <a:noFill/>
        </p:spPr>
        <p:txBody>
          <a:bodyPr wrap="square" rtlCol="0">
            <a:spAutoFit/>
          </a:bodyPr>
          <a:lstStyle/>
          <a:p>
            <a:pPr algn="ctr"/>
            <a:r>
              <a:rPr lang="en-MY" dirty="0"/>
              <a:t>2 </a:t>
            </a:r>
            <a:r>
              <a:rPr lang="en-MY" dirty="0" err="1"/>
              <a:t>bulan</a:t>
            </a:r>
            <a:endParaRPr lang="en-MY" dirty="0"/>
          </a:p>
        </p:txBody>
      </p:sp>
      <p:cxnSp>
        <p:nvCxnSpPr>
          <p:cNvPr id="18" name="Straight Connector 17"/>
          <p:cNvCxnSpPr/>
          <p:nvPr/>
        </p:nvCxnSpPr>
        <p:spPr>
          <a:xfrm>
            <a:off x="4929522" y="4144930"/>
            <a:ext cx="3749675"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839413" y="4194115"/>
            <a:ext cx="1368152" cy="369332"/>
          </a:xfrm>
          <a:prstGeom prst="rect">
            <a:avLst/>
          </a:prstGeom>
          <a:noFill/>
        </p:spPr>
        <p:txBody>
          <a:bodyPr wrap="square" rtlCol="0">
            <a:spAutoFit/>
          </a:bodyPr>
          <a:lstStyle/>
          <a:p>
            <a:r>
              <a:rPr lang="en-MY" dirty="0"/>
              <a:t>1/1/2017</a:t>
            </a:r>
          </a:p>
        </p:txBody>
      </p:sp>
      <p:sp>
        <p:nvSpPr>
          <p:cNvPr id="20" name="TextBox 19"/>
          <p:cNvSpPr txBox="1"/>
          <p:nvPr/>
        </p:nvSpPr>
        <p:spPr>
          <a:xfrm>
            <a:off x="6385819" y="4203801"/>
            <a:ext cx="1368152" cy="369332"/>
          </a:xfrm>
          <a:prstGeom prst="rect">
            <a:avLst/>
          </a:prstGeom>
          <a:noFill/>
        </p:spPr>
        <p:txBody>
          <a:bodyPr wrap="square" rtlCol="0">
            <a:spAutoFit/>
          </a:bodyPr>
          <a:lstStyle/>
          <a:p>
            <a:r>
              <a:rPr lang="en-MY" dirty="0"/>
              <a:t>1/5/2017</a:t>
            </a:r>
          </a:p>
        </p:txBody>
      </p:sp>
      <p:sp>
        <p:nvSpPr>
          <p:cNvPr id="21" name="TextBox 20"/>
          <p:cNvSpPr txBox="1"/>
          <p:nvPr/>
        </p:nvSpPr>
        <p:spPr>
          <a:xfrm>
            <a:off x="7932226" y="4179794"/>
            <a:ext cx="1368152" cy="369332"/>
          </a:xfrm>
          <a:prstGeom prst="rect">
            <a:avLst/>
          </a:prstGeom>
          <a:noFill/>
        </p:spPr>
        <p:txBody>
          <a:bodyPr wrap="square" rtlCol="0">
            <a:spAutoFit/>
          </a:bodyPr>
          <a:lstStyle/>
          <a:p>
            <a:r>
              <a:rPr lang="en-MY" dirty="0"/>
              <a:t>31/12/2017</a:t>
            </a:r>
          </a:p>
        </p:txBody>
      </p:sp>
      <p:sp>
        <p:nvSpPr>
          <p:cNvPr id="22" name="TextBox 21"/>
          <p:cNvSpPr txBox="1"/>
          <p:nvPr/>
        </p:nvSpPr>
        <p:spPr>
          <a:xfrm>
            <a:off x="7511290" y="3067248"/>
            <a:ext cx="1789088" cy="646331"/>
          </a:xfrm>
          <a:prstGeom prst="rect">
            <a:avLst/>
          </a:prstGeom>
          <a:noFill/>
        </p:spPr>
        <p:txBody>
          <a:bodyPr wrap="square" rtlCol="0">
            <a:spAutoFit/>
          </a:bodyPr>
          <a:lstStyle/>
          <a:p>
            <a:pPr algn="ctr"/>
            <a:r>
              <a:rPr lang="en-MY" dirty="0" err="1"/>
              <a:t>Prestasi</a:t>
            </a:r>
            <a:r>
              <a:rPr lang="en-MY" dirty="0"/>
              <a:t> 2017 </a:t>
            </a:r>
            <a:r>
              <a:rPr lang="en-MY" dirty="0" err="1"/>
              <a:t>Dinilai</a:t>
            </a:r>
            <a:endParaRPr lang="en-MY" dirty="0"/>
          </a:p>
        </p:txBody>
      </p:sp>
      <p:cxnSp>
        <p:nvCxnSpPr>
          <p:cNvPr id="24" name="Straight Arrow Connector 23"/>
          <p:cNvCxnSpPr/>
          <p:nvPr/>
        </p:nvCxnSpPr>
        <p:spPr>
          <a:xfrm>
            <a:off x="8679197" y="3690811"/>
            <a:ext cx="0" cy="396000"/>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723685" y="3697212"/>
            <a:ext cx="0" cy="396000"/>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Left Brace 25"/>
          <p:cNvSpPr/>
          <p:nvPr/>
        </p:nvSpPr>
        <p:spPr>
          <a:xfrm rot="16200000">
            <a:off x="5636038" y="3924695"/>
            <a:ext cx="432048" cy="17219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sp>
        <p:nvSpPr>
          <p:cNvPr id="27" name="TextBox 26"/>
          <p:cNvSpPr txBox="1"/>
          <p:nvPr/>
        </p:nvSpPr>
        <p:spPr>
          <a:xfrm>
            <a:off x="5189054" y="5076049"/>
            <a:ext cx="1326015" cy="369332"/>
          </a:xfrm>
          <a:prstGeom prst="rect">
            <a:avLst/>
          </a:prstGeom>
          <a:noFill/>
        </p:spPr>
        <p:txBody>
          <a:bodyPr wrap="square" rtlCol="0">
            <a:spAutoFit/>
          </a:bodyPr>
          <a:lstStyle/>
          <a:p>
            <a:pPr algn="ctr"/>
            <a:r>
              <a:rPr lang="en-MY" dirty="0"/>
              <a:t>4 </a:t>
            </a:r>
            <a:r>
              <a:rPr lang="en-MY" dirty="0" err="1"/>
              <a:t>bulan</a:t>
            </a:r>
            <a:endParaRPr lang="en-MY" dirty="0"/>
          </a:p>
        </p:txBody>
      </p:sp>
      <p:sp>
        <p:nvSpPr>
          <p:cNvPr id="28" name="TextBox 27"/>
          <p:cNvSpPr txBox="1"/>
          <p:nvPr/>
        </p:nvSpPr>
        <p:spPr>
          <a:xfrm>
            <a:off x="3926420" y="1219477"/>
            <a:ext cx="1789088" cy="646331"/>
          </a:xfrm>
          <a:prstGeom prst="rect">
            <a:avLst/>
          </a:prstGeom>
          <a:noFill/>
        </p:spPr>
        <p:txBody>
          <a:bodyPr wrap="square" rtlCol="0">
            <a:spAutoFit/>
          </a:bodyPr>
          <a:lstStyle/>
          <a:p>
            <a:pPr algn="ctr"/>
            <a:r>
              <a:rPr lang="en-MY" dirty="0" err="1"/>
              <a:t>Prestasi</a:t>
            </a:r>
            <a:r>
              <a:rPr lang="en-MY" dirty="0"/>
              <a:t> 2016 </a:t>
            </a:r>
            <a:r>
              <a:rPr lang="en-MY" dirty="0" err="1"/>
              <a:t>Dinilai</a:t>
            </a:r>
            <a:endParaRPr lang="en-MY" dirty="0"/>
          </a:p>
        </p:txBody>
      </p:sp>
      <p:cxnSp>
        <p:nvCxnSpPr>
          <p:cNvPr id="29" name="Straight Arrow Connector 28"/>
          <p:cNvCxnSpPr/>
          <p:nvPr/>
        </p:nvCxnSpPr>
        <p:spPr>
          <a:xfrm>
            <a:off x="4810320" y="1855247"/>
            <a:ext cx="0" cy="396000"/>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960207" y="4086812"/>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2" name="Oval 31"/>
          <p:cNvSpPr/>
          <p:nvPr/>
        </p:nvSpPr>
        <p:spPr>
          <a:xfrm>
            <a:off x="4323271" y="4068408"/>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3" name="Oval 32"/>
          <p:cNvSpPr/>
          <p:nvPr/>
        </p:nvSpPr>
        <p:spPr>
          <a:xfrm>
            <a:off x="4758952" y="2231788"/>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4" name="Oval 33"/>
          <p:cNvSpPr/>
          <p:nvPr/>
        </p:nvSpPr>
        <p:spPr>
          <a:xfrm>
            <a:off x="992241" y="2229167"/>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5" name="Oval 34"/>
          <p:cNvSpPr/>
          <p:nvPr/>
        </p:nvSpPr>
        <p:spPr>
          <a:xfrm>
            <a:off x="4874180" y="4077974"/>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6" name="Oval 35"/>
          <p:cNvSpPr/>
          <p:nvPr/>
        </p:nvSpPr>
        <p:spPr>
          <a:xfrm>
            <a:off x="8645157" y="4086811"/>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7" name="Oval 36"/>
          <p:cNvSpPr/>
          <p:nvPr/>
        </p:nvSpPr>
        <p:spPr>
          <a:xfrm>
            <a:off x="6672317" y="4093212"/>
            <a:ext cx="102736" cy="11399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825782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47107"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grpSp>
        <p:nvGrpSpPr>
          <p:cNvPr id="47108"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4</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47109" name="TextBox 14"/>
          <p:cNvSpPr txBox="1">
            <a:spLocks noChangeArrowheads="1"/>
          </p:cNvSpPr>
          <p:nvPr/>
        </p:nvSpPr>
        <p:spPr bwMode="auto">
          <a:xfrm>
            <a:off x="2971800" y="1285875"/>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200">
                <a:solidFill>
                  <a:schemeClr val="bg1"/>
                </a:solidFill>
              </a:rPr>
              <a:t>PYD yang diselia oleh lebih daripada seorang PPP dalam tempoh masa yang berbeza dan tidak ada pegawai kanan lain yang layak membuat penilaian, </a:t>
            </a:r>
            <a:r>
              <a:rPr lang="en-US" altLang="en-US" sz="3200" b="1" u="sng">
                <a:solidFill>
                  <a:schemeClr val="bg1"/>
                </a:solidFill>
              </a:rPr>
              <a:t>MAKA PPP YANG PALING LAMA TEMPOH PENYELIAANNYA BOLEHLAH MEMBUAT PENILAIAN KE ATAS PYD</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48131"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grpSp>
        <p:nvGrpSpPr>
          <p:cNvPr id="48132"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5</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48133" name="TextBox 14"/>
          <p:cNvSpPr txBox="1">
            <a:spLocks noChangeArrowheads="1"/>
          </p:cNvSpPr>
          <p:nvPr/>
        </p:nvSpPr>
        <p:spPr bwMode="auto">
          <a:xfrm>
            <a:off x="2971800" y="1604963"/>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200">
                <a:solidFill>
                  <a:schemeClr val="bg1"/>
                </a:solidFill>
              </a:rPr>
              <a:t>Jika tiada PPP yang layak menilai kerana </a:t>
            </a:r>
            <a:r>
              <a:rPr lang="en-US" altLang="en-US" sz="3200" b="1" u="sng">
                <a:solidFill>
                  <a:schemeClr val="bg1"/>
                </a:solidFill>
              </a:rPr>
              <a:t>TEMPOH PENYELIAANYA KURANG 6 BULAN</a:t>
            </a:r>
            <a:r>
              <a:rPr lang="en-US" altLang="en-US" sz="3200" b="1">
                <a:solidFill>
                  <a:schemeClr val="bg1"/>
                </a:solidFill>
              </a:rPr>
              <a:t> </a:t>
            </a:r>
            <a:r>
              <a:rPr lang="en-US" altLang="en-US" sz="3200">
                <a:solidFill>
                  <a:schemeClr val="bg1"/>
                </a:solidFill>
              </a:rPr>
              <a:t>dalam tahun yang dinilai, penilaian dibuat oleh pegawai yang lebih tinggi jawatannya yang terdekat dan mempunyai hubungan kerja dengan PYD</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49155"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SYARAT PENENTUAN PPP DAN PPK </a:t>
            </a:r>
          </a:p>
        </p:txBody>
      </p:sp>
      <p:grpSp>
        <p:nvGrpSpPr>
          <p:cNvPr id="49156"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6</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49157" name="TextBox 14"/>
          <p:cNvSpPr txBox="1">
            <a:spLocks noChangeArrowheads="1"/>
          </p:cNvSpPr>
          <p:nvPr/>
        </p:nvSpPr>
        <p:spPr bwMode="auto">
          <a:xfrm>
            <a:off x="2971800" y="1747838"/>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4131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200">
                <a:solidFill>
                  <a:schemeClr val="bg1"/>
                </a:solidFill>
              </a:rPr>
              <a:t>Jika LNPT tahunan tidak disediakan oleh </a:t>
            </a:r>
            <a:r>
              <a:rPr lang="en-US" altLang="en-US" sz="3200" b="1" u="sng">
                <a:solidFill>
                  <a:schemeClr val="bg1"/>
                </a:solidFill>
              </a:rPr>
              <a:t>PPP TELAH BERSARA, MELETAK JAWATAN ATAU TIDAK DAPAT DIKESAN</a:t>
            </a:r>
            <a:r>
              <a:rPr lang="en-US" altLang="en-US" sz="3200" b="1">
                <a:solidFill>
                  <a:schemeClr val="bg1"/>
                </a:solidFill>
              </a:rPr>
              <a:t>,</a:t>
            </a:r>
            <a:r>
              <a:rPr lang="en-US" altLang="en-US" sz="3200">
                <a:solidFill>
                  <a:schemeClr val="bg1"/>
                </a:solidFill>
              </a:rPr>
              <a:t> laporan prestasi PYD hendaklah disediakan oleh PPK.</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TextBox 3"/>
          <p:cNvSpPr txBox="1">
            <a:spLocks noChangeArrowheads="1"/>
          </p:cNvSpPr>
          <p:nvPr/>
        </p:nvSpPr>
        <p:spPr bwMode="auto">
          <a:xfrm>
            <a:off x="1228725" y="968375"/>
            <a:ext cx="7229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a:solidFill>
                  <a:srgbClr val="7F7F7F"/>
                </a:solidFill>
              </a:rPr>
              <a:t>LNPT</a:t>
            </a:r>
          </a:p>
        </p:txBody>
      </p:sp>
      <p:sp>
        <p:nvSpPr>
          <p:cNvPr id="6" name="Title 6"/>
          <p:cNvSpPr txBox="1">
            <a:spLocks/>
          </p:cNvSpPr>
          <p:nvPr/>
        </p:nvSpPr>
        <p:spPr>
          <a:xfrm>
            <a:off x="1158875" y="1884363"/>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6200" dirty="0">
              <a:solidFill>
                <a:srgbClr val="000000"/>
              </a:solidFill>
              <a:latin typeface="Franklin Gothic Book"/>
            </a:endParaRPr>
          </a:p>
        </p:txBody>
      </p:sp>
      <p:sp>
        <p:nvSpPr>
          <p:cNvPr id="8" name="Title 6"/>
          <p:cNvSpPr txBox="1">
            <a:spLocks/>
          </p:cNvSpPr>
          <p:nvPr/>
        </p:nvSpPr>
        <p:spPr>
          <a:xfrm>
            <a:off x="1219200" y="4132263"/>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7800" dirty="0">
              <a:solidFill>
                <a:srgbClr val="000000"/>
              </a:solidFill>
              <a:latin typeface="Franklin Gothic Book"/>
            </a:endParaRPr>
          </a:p>
        </p:txBody>
      </p:sp>
      <p:sp>
        <p:nvSpPr>
          <p:cNvPr id="9" name="Title 6"/>
          <p:cNvSpPr txBox="1">
            <a:spLocks/>
          </p:cNvSpPr>
          <p:nvPr/>
        </p:nvSpPr>
        <p:spPr>
          <a:xfrm>
            <a:off x="1948094" y="1762636"/>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r>
              <a:rPr lang="en-US" sz="6200" b="1" dirty="0" err="1">
                <a:solidFill>
                  <a:prstClr val="black">
                    <a:lumMod val="85000"/>
                    <a:lumOff val="15000"/>
                  </a:prstClr>
                </a:solidFill>
                <a:latin typeface="Franklin Gothic Book"/>
              </a:rPr>
              <a:t>tanggungjawab</a:t>
            </a:r>
            <a:endParaRPr lang="en-US" sz="6200" dirty="0">
              <a:solidFill>
                <a:srgbClr val="000000"/>
              </a:solidFill>
              <a:latin typeface="Franklin Gothic Book"/>
            </a:endParaRPr>
          </a:p>
        </p:txBody>
      </p:sp>
      <p:sp>
        <p:nvSpPr>
          <p:cNvPr id="10" name="Title 6"/>
          <p:cNvSpPr txBox="1">
            <a:spLocks/>
          </p:cNvSpPr>
          <p:nvPr/>
        </p:nvSpPr>
        <p:spPr>
          <a:xfrm>
            <a:off x="2051087" y="2568575"/>
            <a:ext cx="7543800" cy="1368425"/>
          </a:xfrm>
          <a:prstGeom prst="rect">
            <a:avLst/>
          </a:prstGeom>
        </p:spPr>
        <p:txBody>
          <a:bodyPr tIns="0" bIns="0">
            <a:normAutofit/>
          </a:bodyPr>
          <a:lstStyle/>
          <a:p>
            <a:pPr>
              <a:spcAft>
                <a:spcPts val="0"/>
              </a:spcAft>
              <a:defRPr/>
            </a:pPr>
            <a:r>
              <a:rPr lang="en-US" sz="6200" b="1" cap="all" dirty="0">
                <a:solidFill>
                  <a:prstClr val="black">
                    <a:lumMod val="85000"/>
                    <a:lumOff val="15000"/>
                  </a:prstClr>
                </a:solidFill>
                <a:latin typeface="Franklin Gothic Book"/>
              </a:rPr>
              <a:t>PPP </a:t>
            </a:r>
            <a:r>
              <a:rPr lang="en-US" sz="6200" b="1" cap="all" dirty="0" err="1">
                <a:solidFill>
                  <a:prstClr val="black">
                    <a:lumMod val="85000"/>
                    <a:lumOff val="15000"/>
                  </a:prstClr>
                </a:solidFill>
                <a:latin typeface="Franklin Gothic Book"/>
              </a:rPr>
              <a:t>dan</a:t>
            </a:r>
            <a:endParaRPr lang="en-US" sz="6200" cap="all" dirty="0">
              <a:solidFill>
                <a:srgbClr val="000000"/>
              </a:solidFill>
              <a:latin typeface="Franklin Gothic Book"/>
            </a:endParaRPr>
          </a:p>
        </p:txBody>
      </p:sp>
      <p:sp>
        <p:nvSpPr>
          <p:cNvPr id="11" name="Title 6"/>
          <p:cNvSpPr txBox="1">
            <a:spLocks/>
          </p:cNvSpPr>
          <p:nvPr/>
        </p:nvSpPr>
        <p:spPr>
          <a:xfrm>
            <a:off x="2051087" y="3336486"/>
            <a:ext cx="7543800" cy="1368425"/>
          </a:xfrm>
          <a:prstGeom prst="rect">
            <a:avLst/>
          </a:prstGeom>
        </p:spPr>
        <p:txBody>
          <a:bodyPr tIns="0" bIns="0">
            <a:normAutofit/>
          </a:bodyPr>
          <a:lstStyle/>
          <a:p>
            <a:pPr>
              <a:spcAft>
                <a:spcPts val="0"/>
              </a:spcAft>
              <a:defRPr/>
            </a:pPr>
            <a:r>
              <a:rPr lang="en-US" sz="6200" b="1" cap="all" dirty="0">
                <a:solidFill>
                  <a:prstClr val="black">
                    <a:lumMod val="85000"/>
                    <a:lumOff val="15000"/>
                  </a:prstClr>
                </a:solidFill>
                <a:latin typeface="Franklin Gothic Book"/>
              </a:rPr>
              <a:t>PPK</a:t>
            </a:r>
            <a:endParaRPr lang="en-US" sz="6200" cap="all" dirty="0">
              <a:solidFill>
                <a:srgbClr val="000000"/>
              </a:solidFill>
              <a:latin typeface="Franklin Gothic Book"/>
            </a:endParaRPr>
          </a:p>
        </p:txBody>
      </p:sp>
      <p:sp>
        <p:nvSpPr>
          <p:cNvPr id="12" name="TextBox 11"/>
          <p:cNvSpPr txBox="1"/>
          <p:nvPr/>
        </p:nvSpPr>
        <p:spPr>
          <a:xfrm>
            <a:off x="755576" y="1340768"/>
            <a:ext cx="1219200" cy="2708434"/>
          </a:xfrm>
          <a:prstGeom prst="rect">
            <a:avLst/>
          </a:prstGeom>
          <a:noFill/>
        </p:spPr>
        <p:txBody>
          <a:bodyPr>
            <a:spAutoFit/>
          </a:bodyPr>
          <a:lstStyle/>
          <a:p>
            <a:pPr eaLnBrk="1" hangingPunct="1">
              <a:defRPr/>
            </a:pPr>
            <a:r>
              <a:rPr lang="en-US" sz="17000" b="1" dirty="0">
                <a:solidFill>
                  <a:srgbClr val="F26200">
                    <a:alpha val="40000"/>
                  </a:srgbClr>
                </a:solidFill>
                <a:cs typeface="Arial" panose="020B0604020202020204" pitchFamily="34" charset="0"/>
              </a:rPr>
              <a:t>6</a:t>
            </a:r>
          </a:p>
        </p:txBody>
      </p:sp>
    </p:spTree>
    <p:custDataLst>
      <p:tags r:id="rId1"/>
    </p:custDataLst>
    <p:extLst>
      <p:ext uri="{BB962C8B-B14F-4D97-AF65-F5344CB8AC3E}">
        <p14:creationId xmlns:p14="http://schemas.microsoft.com/office/powerpoint/2010/main" val="1252320419"/>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nodePh="1">
                                  <p:stCondLst>
                                    <p:cond delay="50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par>
                                <p:cTn id="12" presetID="10" presetClass="entr" presetSubtype="0" fill="hold" grpId="0" nodeType="withEffect" nodePh="1">
                                  <p:stCondLst>
                                    <p:cond delay="500"/>
                                  </p:stCondLst>
                                  <p:endCondLst>
                                    <p:cond evt="begin" delay="0">
                                      <p:tn val="12"/>
                                    </p:cond>
                                  </p:endCondLst>
                                  <p:childTnLst>
                                    <p:set>
                                      <p:cBhvr>
                                        <p:cTn id="13" dur="1" fill="hold">
                                          <p:stCondLst>
                                            <p:cond delay="0"/>
                                          </p:stCondLst>
                                        </p:cTn>
                                        <p:tgtEl>
                                          <p:spTgt spid="8"/>
                                        </p:tgtEl>
                                        <p:attrNameLst>
                                          <p:attrName>style.visibility</p:attrName>
                                        </p:attrNameLst>
                                      </p:cBhvr>
                                      <p:to>
                                        <p:strVal val="visible"/>
                                      </p:to>
                                    </p:set>
                                    <p:animEffect transition="in" filter="fade">
                                      <p:cBhvr>
                                        <p:cTn id="14" dur="20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8" grpId="0" autoUpdateAnimBg="0"/>
      <p:bldP spid="9" grpId="0" autoUpdateAnimBg="0"/>
      <p:bldP spid="10" grpId="0" autoUpdateAnimBg="0"/>
      <p:bldP spid="11"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8"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0179"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FF0000"/>
                </a:solidFill>
              </a:rPr>
              <a:t>TANGGUNGJAWAB PPP DAN PPK</a:t>
            </a:r>
          </a:p>
        </p:txBody>
      </p:sp>
      <p:grpSp>
        <p:nvGrpSpPr>
          <p:cNvPr id="50180"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1</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50181" name="TextBox 14"/>
          <p:cNvSpPr txBox="1">
            <a:spLocks noChangeArrowheads="1"/>
          </p:cNvSpPr>
          <p:nvPr/>
        </p:nvSpPr>
        <p:spPr bwMode="auto">
          <a:xfrm>
            <a:off x="2971800" y="142875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200">
                <a:solidFill>
                  <a:schemeClr val="bg1"/>
                </a:solidFill>
              </a:rPr>
              <a:t>PPP </a:t>
            </a:r>
            <a:r>
              <a:rPr lang="en-US" altLang="en-US" sz="3200" b="1" u="sng">
                <a:solidFill>
                  <a:schemeClr val="bg1"/>
                </a:solidFill>
              </a:rPr>
              <a:t>HENDAKLAH MENETAPKAN DAN MENENTUKAN PROGRAM TINDAKAN DAN RANCANGAN </a:t>
            </a:r>
            <a:r>
              <a:rPr lang="en-US" altLang="en-US" sz="3200">
                <a:solidFill>
                  <a:schemeClr val="bg1"/>
                </a:solidFill>
              </a:rPr>
              <a:t>kerja bagi bahagian/unit/aktiviti di bawah tanggungjawabnya selaras dengan dasar, rancangan dan strategi Jabatan</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1203"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FF0000"/>
                </a:solidFill>
              </a:rPr>
              <a:t>TANGGUNGJAWAB PPP DAN PPK</a:t>
            </a:r>
          </a:p>
        </p:txBody>
      </p:sp>
      <p:grpSp>
        <p:nvGrpSpPr>
          <p:cNvPr id="51204"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2</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51205" name="TextBox 14"/>
          <p:cNvSpPr txBox="1">
            <a:spLocks noChangeArrowheads="1"/>
          </p:cNvSpPr>
          <p:nvPr/>
        </p:nvSpPr>
        <p:spPr bwMode="auto">
          <a:xfrm>
            <a:off x="2971800" y="1785938"/>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600">
                <a:solidFill>
                  <a:schemeClr val="bg1"/>
                </a:solidFill>
              </a:rPr>
              <a:t>PPP dan PPK </a:t>
            </a:r>
            <a:r>
              <a:rPr lang="en-US" altLang="en-US" sz="3600" b="1" u="sng">
                <a:solidFill>
                  <a:schemeClr val="bg1"/>
                </a:solidFill>
              </a:rPr>
              <a:t>HENDAKLAH MENETAPKAN PETUNJUK PRESTASI BAGI SETIAP AKTIVITI/PROJEK</a:t>
            </a:r>
            <a:endParaRPr lang="en-US" altLang="en-US" sz="3400" b="1" u="sng">
              <a:solidFill>
                <a:schemeClr val="bg1"/>
              </a:solidFill>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2227"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FF0000"/>
                </a:solidFill>
              </a:rPr>
              <a:t>TANGGUNGJAWAB PPP DAN PPK</a:t>
            </a:r>
          </a:p>
        </p:txBody>
      </p:sp>
      <p:grpSp>
        <p:nvGrpSpPr>
          <p:cNvPr id="52228"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3</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52229" name="TextBox 14"/>
          <p:cNvSpPr txBox="1">
            <a:spLocks noChangeArrowheads="1"/>
          </p:cNvSpPr>
          <p:nvPr/>
        </p:nvSpPr>
        <p:spPr bwMode="auto">
          <a:xfrm>
            <a:off x="2971800" y="200025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600">
                <a:solidFill>
                  <a:schemeClr val="bg1"/>
                </a:solidFill>
              </a:rPr>
              <a:t>PP </a:t>
            </a:r>
            <a:r>
              <a:rPr lang="en-US" altLang="en-US" sz="3600" b="1" u="sng">
                <a:solidFill>
                  <a:schemeClr val="bg1"/>
                </a:solidFill>
              </a:rPr>
              <a:t>HENDAKLAH MENYELIA KERJA YANG </a:t>
            </a:r>
            <a:r>
              <a:rPr lang="en-US" altLang="en-US" sz="3600">
                <a:solidFill>
                  <a:schemeClr val="bg1"/>
                </a:solidFill>
              </a:rPr>
              <a:t>dijalankan oleh PYD melalui pengawasan dan bimbingan yang berterusan</a:t>
            </a:r>
            <a:endParaRPr lang="en-US" altLang="en-US" sz="3400">
              <a:solidFill>
                <a:schemeClr val="bg1"/>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3251"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FF0000"/>
                </a:solidFill>
              </a:rPr>
              <a:t>TANGGUNGJAWAB PPP DAN PPK</a:t>
            </a:r>
          </a:p>
        </p:txBody>
      </p:sp>
      <p:grpSp>
        <p:nvGrpSpPr>
          <p:cNvPr id="53252"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4</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53253" name="TextBox 14"/>
          <p:cNvSpPr txBox="1">
            <a:spLocks noChangeArrowheads="1"/>
          </p:cNvSpPr>
          <p:nvPr/>
        </p:nvSpPr>
        <p:spPr bwMode="auto">
          <a:xfrm>
            <a:off x="2971800" y="171450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a:solidFill>
                  <a:schemeClr val="bg1"/>
                </a:solidFill>
              </a:rPr>
              <a:t>PPP </a:t>
            </a:r>
            <a:r>
              <a:rPr lang="en-US" altLang="en-US" sz="3400" b="1" u="sng">
                <a:solidFill>
                  <a:schemeClr val="bg1"/>
                </a:solidFill>
              </a:rPr>
              <a:t>HENDAKLAH BERBINCANG DENGAN PYD MENGENAI KEMAJUAN KERJA DI PERTENGAHAN TAHUN </a:t>
            </a:r>
            <a:r>
              <a:rPr lang="en-US" altLang="en-US" sz="3400">
                <a:solidFill>
                  <a:schemeClr val="bg1"/>
                </a:solidFill>
              </a:rPr>
              <a:t>dan pada </a:t>
            </a:r>
            <a:r>
              <a:rPr lang="en-US" altLang="en-US" sz="3400" b="1" u="sng">
                <a:solidFill>
                  <a:schemeClr val="bg1"/>
                </a:solidFill>
              </a:rPr>
              <a:t>AKHIR TAHUN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4275"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FF0000"/>
                </a:solidFill>
              </a:rPr>
              <a:t>TANGGUNGJAWAB PPP DAN PPK</a:t>
            </a:r>
          </a:p>
        </p:txBody>
      </p:sp>
      <p:grpSp>
        <p:nvGrpSpPr>
          <p:cNvPr id="54276"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5</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54277" name="TextBox 14"/>
          <p:cNvSpPr txBox="1">
            <a:spLocks noChangeArrowheads="1"/>
          </p:cNvSpPr>
          <p:nvPr/>
        </p:nvSpPr>
        <p:spPr bwMode="auto">
          <a:xfrm>
            <a:off x="2971800" y="1604963"/>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200">
                <a:solidFill>
                  <a:schemeClr val="bg1"/>
                </a:solidFill>
              </a:rPr>
              <a:t>PPP </a:t>
            </a:r>
            <a:r>
              <a:rPr lang="en-US" altLang="en-US" sz="3200" b="1" u="sng">
                <a:solidFill>
                  <a:schemeClr val="bg1"/>
                </a:solidFill>
              </a:rPr>
              <a:t>DIKEHENDAKI MEMBUAT PENILAIAN, MEMBERI ULASAN DAN PERAKUAN YANG SESUAI SERTA MEMAKLUMKAN PRESTASI </a:t>
            </a:r>
            <a:r>
              <a:rPr lang="en-US" altLang="en-US" sz="3200" b="1">
                <a:solidFill>
                  <a:schemeClr val="bg1"/>
                </a:solidFill>
              </a:rPr>
              <a:t> </a:t>
            </a:r>
            <a:r>
              <a:rPr lang="en-US" altLang="en-US" sz="3200">
                <a:solidFill>
                  <a:schemeClr val="bg1"/>
                </a:solidFill>
              </a:rPr>
              <a:t>setelah membincangkannya dengan PYD</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8"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5299"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solidFill>
                  <a:srgbClr val="FF0000"/>
                </a:solidFill>
              </a:rPr>
              <a:t>TANGGUNGJAWAB PPP DAN PPK</a:t>
            </a:r>
          </a:p>
        </p:txBody>
      </p:sp>
      <p:grpSp>
        <p:nvGrpSpPr>
          <p:cNvPr id="55300"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6</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55301" name="TextBox 14"/>
          <p:cNvSpPr txBox="1">
            <a:spLocks noChangeArrowheads="1"/>
          </p:cNvSpPr>
          <p:nvPr/>
        </p:nvSpPr>
        <p:spPr bwMode="auto">
          <a:xfrm>
            <a:off x="2971800" y="1214438"/>
            <a:ext cx="5672138"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4131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000">
                <a:solidFill>
                  <a:schemeClr val="bg1"/>
                </a:solidFill>
              </a:rPr>
              <a:t>Sekiranya terdapat </a:t>
            </a:r>
            <a:r>
              <a:rPr lang="en-US" altLang="en-US" sz="3000" b="1" u="sng">
                <a:solidFill>
                  <a:schemeClr val="bg1"/>
                </a:solidFill>
              </a:rPr>
              <a:t>PERBEZAAN PENILAIAN YANG KETARA,</a:t>
            </a:r>
            <a:r>
              <a:rPr lang="en-US" altLang="en-US" sz="3000">
                <a:solidFill>
                  <a:schemeClr val="bg1"/>
                </a:solidFill>
              </a:rPr>
              <a:t> khususnya yang menyebabkan markah keseluruhan (purata) jatuh ke tahap yang </a:t>
            </a:r>
            <a:r>
              <a:rPr lang="en-US" altLang="en-US" sz="3000" u="sng">
                <a:solidFill>
                  <a:schemeClr val="bg1"/>
                </a:solidFill>
              </a:rPr>
              <a:t>tidak memuaskan</a:t>
            </a:r>
            <a:r>
              <a:rPr lang="en-US" altLang="en-US" sz="3000">
                <a:solidFill>
                  <a:schemeClr val="bg1"/>
                </a:solidFill>
              </a:rPr>
              <a:t> (bawah 80%), </a:t>
            </a:r>
            <a:r>
              <a:rPr lang="en-US" altLang="en-US" sz="3000" b="1" u="sng">
                <a:solidFill>
                  <a:schemeClr val="bg1"/>
                </a:solidFill>
              </a:rPr>
              <a:t>PPK HENDAKLAH MENYATAKAN ALASAN PERBEZAAN DAN MEMAKLUMKAN KEPADA PYD</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2" name="Picture 63" descr="blueprint_v2"/>
          <p:cNvPicPr>
            <a:picLocks noChangeAspect="1" noChangeArrowheads="1"/>
          </p:cNvPicPr>
          <p:nvPr/>
        </p:nvPicPr>
        <p:blipFill>
          <a:blip r:embed="rId3">
            <a:extLst>
              <a:ext uri="{28A0092B-C50C-407E-A947-70E740481C1C}">
                <a14:useLocalDpi xmlns:a14="http://schemas.microsoft.com/office/drawing/2010/main" val="0"/>
              </a:ext>
            </a:extLst>
          </a:blip>
          <a:srcRect t="25002" r="43977"/>
          <a:stretch>
            <a:fillRect/>
          </a:stretch>
        </p:blipFill>
        <p:spPr bwMode="auto">
          <a:xfrm>
            <a:off x="5572125" y="3589338"/>
            <a:ext cx="25781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ext Box 79"/>
          <p:cNvSpPr txBox="1">
            <a:spLocks noChangeArrowheads="1"/>
          </p:cNvSpPr>
          <p:nvPr/>
        </p:nvSpPr>
        <p:spPr bwMode="auto">
          <a:xfrm>
            <a:off x="6694488" y="5194300"/>
            <a:ext cx="163830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000">
                <a:solidFill>
                  <a:srgbClr val="FFFFFF"/>
                </a:solidFill>
                <a:latin typeface="Helvetica 65 Medium" charset="0"/>
              </a:rPr>
              <a:t>LNPT</a:t>
            </a:r>
          </a:p>
        </p:txBody>
      </p:sp>
      <p:sp>
        <p:nvSpPr>
          <p:cNvPr id="56324" name="Rectangle 2"/>
          <p:cNvSpPr>
            <a:spLocks noChangeArrowheads="1"/>
          </p:cNvSpPr>
          <p:nvPr/>
        </p:nvSpPr>
        <p:spPr bwMode="auto">
          <a:xfrm rot="5400000">
            <a:off x="1239044" y="3432969"/>
            <a:ext cx="6434137" cy="415925"/>
          </a:xfrm>
          <a:prstGeom prst="rect">
            <a:avLst/>
          </a:prstGeom>
          <a:solidFill>
            <a:schemeClr val="bg1"/>
          </a:solidFill>
          <a:ln w="9525">
            <a:solidFill>
              <a:schemeClr val="bg1"/>
            </a:solidFill>
            <a:miter lim="800000"/>
            <a:headEnd/>
            <a:tailEnd/>
          </a:ln>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6325" name="Rectangle 2"/>
          <p:cNvSpPr>
            <a:spLocks noChangeArrowheads="1"/>
          </p:cNvSpPr>
          <p:nvPr/>
        </p:nvSpPr>
        <p:spPr bwMode="auto">
          <a:xfrm rot="10800000">
            <a:off x="0" y="415925"/>
            <a:ext cx="4667250" cy="414338"/>
          </a:xfrm>
          <a:prstGeom prst="rect">
            <a:avLst/>
          </a:prstGeom>
          <a:solidFill>
            <a:schemeClr val="bg1"/>
          </a:solidFill>
          <a:ln w="9525">
            <a:solidFill>
              <a:schemeClr val="bg1"/>
            </a:solidFill>
            <a:miter lim="800000"/>
            <a:headEnd/>
            <a:tailEnd/>
          </a:ln>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24" name="Text Box 49"/>
          <p:cNvSpPr txBox="1">
            <a:spLocks noChangeArrowheads="1"/>
          </p:cNvSpPr>
          <p:nvPr/>
        </p:nvSpPr>
        <p:spPr bwMode="auto">
          <a:xfrm>
            <a:off x="230188" y="1095375"/>
            <a:ext cx="4054475"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3200" b="1">
                <a:solidFill>
                  <a:schemeClr val="bg1"/>
                </a:solidFill>
              </a:rPr>
              <a:t>TANGGUNGJAWAB</a:t>
            </a:r>
          </a:p>
          <a:p>
            <a:pPr>
              <a:lnSpc>
                <a:spcPct val="80000"/>
              </a:lnSpc>
            </a:pPr>
            <a:r>
              <a:rPr lang="en-US" altLang="en-US" sz="3200" b="1">
                <a:solidFill>
                  <a:srgbClr val="FF0000"/>
                </a:solidFill>
              </a:rPr>
              <a:t>PPSM</a:t>
            </a:r>
            <a:endParaRPr lang="ms-MY" altLang="en-US" sz="3200" b="1">
              <a:solidFill>
                <a:srgbClr val="FF0000"/>
              </a:solidFill>
            </a:endParaRPr>
          </a:p>
        </p:txBody>
      </p:sp>
      <p:sp>
        <p:nvSpPr>
          <p:cNvPr id="56327" name="Freeform 81"/>
          <p:cNvSpPr>
            <a:spLocks/>
          </p:cNvSpPr>
          <p:nvPr/>
        </p:nvSpPr>
        <p:spPr bwMode="auto">
          <a:xfrm>
            <a:off x="4705350" y="555625"/>
            <a:ext cx="2770188" cy="2916238"/>
          </a:xfrm>
          <a:custGeom>
            <a:avLst/>
            <a:gdLst>
              <a:gd name="T0" fmla="*/ 2147483647 w 618"/>
              <a:gd name="T1" fmla="*/ 2147483647 h 2268"/>
              <a:gd name="T2" fmla="*/ 2147483647 w 618"/>
              <a:gd name="T3" fmla="*/ 0 h 2268"/>
              <a:gd name="T4" fmla="*/ 0 w 618"/>
              <a:gd name="T5" fmla="*/ 0 h 2268"/>
              <a:gd name="T6" fmla="*/ 0 60000 65536"/>
              <a:gd name="T7" fmla="*/ 0 60000 65536"/>
              <a:gd name="T8" fmla="*/ 0 60000 65536"/>
              <a:gd name="T9" fmla="*/ 0 w 618"/>
              <a:gd name="T10" fmla="*/ 0 h 2268"/>
              <a:gd name="T11" fmla="*/ 618 w 618"/>
              <a:gd name="T12" fmla="*/ 2268 h 2268"/>
            </a:gdLst>
            <a:ahLst/>
            <a:cxnLst>
              <a:cxn ang="T6">
                <a:pos x="T0" y="T1"/>
              </a:cxn>
              <a:cxn ang="T7">
                <a:pos x="T2" y="T3"/>
              </a:cxn>
              <a:cxn ang="T8">
                <a:pos x="T4" y="T5"/>
              </a:cxn>
            </a:cxnLst>
            <a:rect l="T9" t="T10" r="T11" b="T12"/>
            <a:pathLst>
              <a:path w="618" h="2268">
                <a:moveTo>
                  <a:pt x="618" y="2268"/>
                </a:moveTo>
                <a:lnTo>
                  <a:pt x="618" y="0"/>
                </a:lnTo>
                <a:lnTo>
                  <a:pt x="0" y="0"/>
                </a:lnTo>
              </a:path>
            </a:pathLst>
          </a:custGeom>
          <a:noFill/>
          <a:ln w="76200" cap="rnd">
            <a:solidFill>
              <a:srgbClr val="FFFF00"/>
            </a:solidFill>
            <a:prstDash val="sysDot"/>
            <a:round/>
            <a:headEnd/>
            <a:tailEnd type="arrow" w="lg" len="sm"/>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p>
            <a:endParaRPr lang="en-MY"/>
          </a:p>
        </p:txBody>
      </p:sp>
      <p:sp>
        <p:nvSpPr>
          <p:cNvPr id="56328" name="Rectangle 20"/>
          <p:cNvSpPr>
            <a:spLocks noChangeArrowheads="1"/>
          </p:cNvSpPr>
          <p:nvPr/>
        </p:nvSpPr>
        <p:spPr bwMode="auto">
          <a:xfrm>
            <a:off x="2566988" y="3627438"/>
            <a:ext cx="5175250"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ms-MY" altLang="en-US" sz="1800"/>
          </a:p>
        </p:txBody>
      </p:sp>
      <p:pic>
        <p:nvPicPr>
          <p:cNvPr id="17" name="Picture 63" descr="blueprint_v2"/>
          <p:cNvPicPr>
            <a:picLocks noChangeAspect="1" noChangeArrowheads="1"/>
          </p:cNvPicPr>
          <p:nvPr/>
        </p:nvPicPr>
        <p:blipFill>
          <a:blip r:embed="rId3">
            <a:extLst>
              <a:ext uri="{28A0092B-C50C-407E-A947-70E740481C1C}">
                <a14:useLocalDpi xmlns:a14="http://schemas.microsoft.com/office/drawing/2010/main" val="0"/>
              </a:ext>
            </a:extLst>
          </a:blip>
          <a:srcRect l="37254" t="28682" r="48213" b="28334"/>
          <a:stretch>
            <a:fillRect/>
          </a:stretch>
        </p:blipFill>
        <p:spPr bwMode="auto">
          <a:xfrm>
            <a:off x="1692275" y="1844675"/>
            <a:ext cx="2730500"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descr="lap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9675" y="4476750"/>
            <a:ext cx="13811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3" descr="blueprint_v2"/>
          <p:cNvPicPr>
            <a:picLocks noChangeAspect="1" noChangeArrowheads="1"/>
          </p:cNvPicPr>
          <p:nvPr/>
        </p:nvPicPr>
        <p:blipFill>
          <a:blip r:embed="rId3" cstate="print">
            <a:extLst>
              <a:ext uri="{28A0092B-C50C-407E-A947-70E740481C1C}">
                <a14:useLocalDpi xmlns:a14="http://schemas.microsoft.com/office/drawing/2010/main" val="0"/>
              </a:ext>
            </a:extLst>
          </a:blip>
          <a:srcRect l="20647" t="53336" r="63338" b="13164"/>
          <a:stretch>
            <a:fillRect/>
          </a:stretch>
        </p:blipFill>
        <p:spPr bwMode="auto">
          <a:xfrm>
            <a:off x="2819400" y="4610100"/>
            <a:ext cx="6127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79"/>
          <p:cNvSpPr txBox="1">
            <a:spLocks noChangeArrowheads="1"/>
          </p:cNvSpPr>
          <p:nvPr/>
        </p:nvSpPr>
        <p:spPr bwMode="auto">
          <a:xfrm>
            <a:off x="2339975" y="2852738"/>
            <a:ext cx="208915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FF00"/>
                </a:solidFill>
                <a:latin typeface="Helvetica 65 Medium" charset="0"/>
              </a:rPr>
              <a:t>APC / PPC</a:t>
            </a:r>
          </a:p>
        </p:txBody>
      </p:sp>
      <p:pic>
        <p:nvPicPr>
          <p:cNvPr id="21" name="Picture 20" descr="rareified_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0" y="2447925"/>
            <a:ext cx="144780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79"/>
          <p:cNvSpPr txBox="1">
            <a:spLocks noChangeArrowheads="1"/>
          </p:cNvSpPr>
          <p:nvPr/>
        </p:nvSpPr>
        <p:spPr bwMode="auto">
          <a:xfrm rot="505762">
            <a:off x="2843213" y="3175000"/>
            <a:ext cx="5302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a:defRPr sz="2400">
                <a:solidFill>
                  <a:schemeClr val="tx1"/>
                </a:solidFill>
                <a:latin typeface="Arial" panose="020B0604020202020204" pitchFamily="34" charset="0"/>
                <a:ea typeface="MS PGothic" panose="020B0600070205080204" pitchFamily="34" charset="-128"/>
              </a:defRPr>
            </a:lvl1pPr>
            <a:lvl2pPr marL="742950" indent="-285750" defTabSz="814388">
              <a:defRPr sz="2400">
                <a:solidFill>
                  <a:schemeClr val="tx1"/>
                </a:solidFill>
                <a:latin typeface="Arial" panose="020B0604020202020204" pitchFamily="34" charset="0"/>
                <a:ea typeface="MS PGothic" panose="020B0600070205080204" pitchFamily="34" charset="-128"/>
              </a:defRPr>
            </a:lvl2pPr>
            <a:lvl3pPr marL="1143000" indent="-228600" defTabSz="814388">
              <a:defRPr sz="2400">
                <a:solidFill>
                  <a:schemeClr val="tx1"/>
                </a:solidFill>
                <a:latin typeface="Arial" panose="020B0604020202020204" pitchFamily="34" charset="0"/>
                <a:ea typeface="MS PGothic" panose="020B0600070205080204" pitchFamily="34" charset="-128"/>
              </a:defRPr>
            </a:lvl3pPr>
            <a:lvl4pPr marL="1600200" indent="-228600" defTabSz="814388">
              <a:defRPr sz="2400">
                <a:solidFill>
                  <a:schemeClr val="tx1"/>
                </a:solidFill>
                <a:latin typeface="Arial" panose="020B0604020202020204" pitchFamily="34" charset="0"/>
                <a:ea typeface="MS PGothic" panose="020B0600070205080204" pitchFamily="34" charset="-128"/>
              </a:defRPr>
            </a:lvl4pPr>
            <a:lvl5pPr marL="2057400" indent="-228600" defTabSz="814388">
              <a:defRPr sz="2400">
                <a:solidFill>
                  <a:schemeClr val="tx1"/>
                </a:solidFill>
                <a:latin typeface="Arial" panose="020B0604020202020204" pitchFamily="34" charset="0"/>
                <a:ea typeface="MS PGothic" panose="020B0600070205080204" pitchFamily="34" charset="-128"/>
              </a:defRPr>
            </a:lvl5pPr>
            <a:lvl6pPr marL="25146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14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6000" b="1">
                <a:solidFill>
                  <a:srgbClr val="A0C02A"/>
                </a:solidFill>
                <a:latin typeface="Helvetica 65 Medium" charset="0"/>
              </a:rPr>
              <a:t>$</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Bottom)">
                                      <p:cBhvr>
                                        <p:cTn id="11" dur="500"/>
                                        <p:tgtEl>
                                          <p:spTgt spid="21"/>
                                        </p:tgtEl>
                                      </p:cBhvr>
                                    </p:animEffect>
                                  </p:childTnLst>
                                </p:cTn>
                              </p:par>
                            </p:childTnLst>
                          </p:cTn>
                        </p:par>
                        <p:par>
                          <p:cTn id="12" fill="hold" nodeType="afterGroup">
                            <p:stCondLst>
                              <p:cond delay="1000"/>
                            </p:stCondLst>
                            <p:childTnLst>
                              <p:par>
                                <p:cTn id="13" presetID="53"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par>
                                <p:cTn id="18" presetID="53"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par>
                                <p:cTn id="23" presetID="53"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nodeType="afterGroup">
                            <p:stCondLst>
                              <p:cond delay="1500"/>
                            </p:stCondLst>
                            <p:childTnLst>
                              <p:par>
                                <p:cTn id="29" presetID="53"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nodeType="afterGroup">
                            <p:stCondLst>
                              <p:cond delay="2000"/>
                            </p:stCondLst>
                            <p:childTnLst>
                              <p:par>
                                <p:cTn id="35" presetID="53"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TextBox 3"/>
          <p:cNvSpPr txBox="1">
            <a:spLocks noChangeArrowheads="1"/>
          </p:cNvSpPr>
          <p:nvPr/>
        </p:nvSpPr>
        <p:spPr bwMode="auto">
          <a:xfrm>
            <a:off x="1228725" y="968375"/>
            <a:ext cx="7229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a:solidFill>
                  <a:srgbClr val="7F7F7F"/>
                </a:solidFill>
              </a:rPr>
              <a:t>LNPT</a:t>
            </a:r>
          </a:p>
        </p:txBody>
      </p:sp>
      <p:sp>
        <p:nvSpPr>
          <p:cNvPr id="6" name="Title 6"/>
          <p:cNvSpPr txBox="1">
            <a:spLocks/>
          </p:cNvSpPr>
          <p:nvPr/>
        </p:nvSpPr>
        <p:spPr>
          <a:xfrm>
            <a:off x="1158875" y="1884363"/>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6200" dirty="0">
              <a:solidFill>
                <a:srgbClr val="000000"/>
              </a:solidFill>
              <a:latin typeface="Franklin Gothic Book"/>
            </a:endParaRPr>
          </a:p>
        </p:txBody>
      </p:sp>
      <p:sp>
        <p:nvSpPr>
          <p:cNvPr id="8" name="Title 6"/>
          <p:cNvSpPr txBox="1">
            <a:spLocks/>
          </p:cNvSpPr>
          <p:nvPr/>
        </p:nvSpPr>
        <p:spPr>
          <a:xfrm>
            <a:off x="1219200" y="4132263"/>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7800" dirty="0">
              <a:solidFill>
                <a:srgbClr val="000000"/>
              </a:solidFill>
              <a:latin typeface="Franklin Gothic Book"/>
            </a:endParaRPr>
          </a:p>
        </p:txBody>
      </p:sp>
      <p:sp>
        <p:nvSpPr>
          <p:cNvPr id="9" name="Title 6"/>
          <p:cNvSpPr txBox="1">
            <a:spLocks/>
          </p:cNvSpPr>
          <p:nvPr/>
        </p:nvSpPr>
        <p:spPr>
          <a:xfrm>
            <a:off x="1948094" y="1762636"/>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r>
              <a:rPr lang="en-US" sz="6200" b="1" dirty="0" err="1">
                <a:solidFill>
                  <a:prstClr val="black">
                    <a:lumMod val="85000"/>
                    <a:lumOff val="15000"/>
                  </a:prstClr>
                </a:solidFill>
                <a:latin typeface="Franklin Gothic Book"/>
              </a:rPr>
              <a:t>tanggungjawab</a:t>
            </a:r>
            <a:endParaRPr lang="en-US" sz="6200" dirty="0">
              <a:solidFill>
                <a:srgbClr val="000000"/>
              </a:solidFill>
              <a:latin typeface="Franklin Gothic Book"/>
            </a:endParaRPr>
          </a:p>
        </p:txBody>
      </p:sp>
      <p:sp>
        <p:nvSpPr>
          <p:cNvPr id="10" name="Title 6"/>
          <p:cNvSpPr txBox="1">
            <a:spLocks/>
          </p:cNvSpPr>
          <p:nvPr/>
        </p:nvSpPr>
        <p:spPr>
          <a:xfrm>
            <a:off x="2051087" y="2568575"/>
            <a:ext cx="7543800" cy="1368425"/>
          </a:xfrm>
          <a:prstGeom prst="rect">
            <a:avLst/>
          </a:prstGeom>
        </p:spPr>
        <p:txBody>
          <a:bodyPr tIns="0" bIns="0">
            <a:normAutofit/>
          </a:bodyPr>
          <a:lstStyle/>
          <a:p>
            <a:pPr algn="ctr">
              <a:spcAft>
                <a:spcPts val="0"/>
              </a:spcAft>
              <a:defRPr/>
            </a:pPr>
            <a:r>
              <a:rPr lang="en-US" sz="6200" b="1" cap="all" dirty="0">
                <a:solidFill>
                  <a:prstClr val="black">
                    <a:lumMod val="85000"/>
                    <a:lumOff val="15000"/>
                  </a:prstClr>
                </a:solidFill>
                <a:latin typeface="Franklin Gothic Book"/>
              </a:rPr>
              <a:t>&amp;</a:t>
            </a:r>
            <a:endParaRPr lang="en-US" sz="6200" cap="all" dirty="0">
              <a:solidFill>
                <a:srgbClr val="000000"/>
              </a:solidFill>
              <a:latin typeface="Franklin Gothic Book"/>
            </a:endParaRPr>
          </a:p>
        </p:txBody>
      </p:sp>
      <p:sp>
        <p:nvSpPr>
          <p:cNvPr id="11" name="Title 6"/>
          <p:cNvSpPr txBox="1">
            <a:spLocks/>
          </p:cNvSpPr>
          <p:nvPr/>
        </p:nvSpPr>
        <p:spPr>
          <a:xfrm>
            <a:off x="2051087" y="3336486"/>
            <a:ext cx="7543800" cy="1368425"/>
          </a:xfrm>
          <a:prstGeom prst="rect">
            <a:avLst/>
          </a:prstGeom>
        </p:spPr>
        <p:txBody>
          <a:bodyPr tIns="0" bIns="0">
            <a:normAutofit/>
          </a:bodyPr>
          <a:lstStyle/>
          <a:p>
            <a:pPr>
              <a:spcAft>
                <a:spcPts val="0"/>
              </a:spcAft>
              <a:defRPr/>
            </a:pPr>
            <a:r>
              <a:rPr lang="en-US" sz="6200" b="1" cap="all" dirty="0" err="1">
                <a:solidFill>
                  <a:prstClr val="black">
                    <a:lumMod val="85000"/>
                    <a:lumOff val="15000"/>
                  </a:prstClr>
                </a:solidFill>
                <a:latin typeface="Franklin Gothic Book"/>
              </a:rPr>
              <a:t>Peranan</a:t>
            </a:r>
            <a:r>
              <a:rPr lang="en-US" sz="6200" b="1" cap="all" dirty="0">
                <a:solidFill>
                  <a:prstClr val="black">
                    <a:lumMod val="85000"/>
                    <a:lumOff val="15000"/>
                  </a:prstClr>
                </a:solidFill>
                <a:latin typeface="Franklin Gothic Book"/>
              </a:rPr>
              <a:t> </a:t>
            </a:r>
            <a:r>
              <a:rPr lang="en-US" sz="6200" b="1" cap="all" dirty="0" err="1">
                <a:solidFill>
                  <a:prstClr val="black">
                    <a:lumMod val="85000"/>
                    <a:lumOff val="15000"/>
                  </a:prstClr>
                </a:solidFill>
                <a:latin typeface="Franklin Gothic Book"/>
              </a:rPr>
              <a:t>ppsm</a:t>
            </a:r>
            <a:endParaRPr lang="en-US" sz="6200" cap="all" dirty="0">
              <a:solidFill>
                <a:srgbClr val="000000"/>
              </a:solidFill>
              <a:latin typeface="Franklin Gothic Book"/>
            </a:endParaRPr>
          </a:p>
        </p:txBody>
      </p:sp>
      <p:sp>
        <p:nvSpPr>
          <p:cNvPr id="12" name="TextBox 11"/>
          <p:cNvSpPr txBox="1"/>
          <p:nvPr/>
        </p:nvSpPr>
        <p:spPr>
          <a:xfrm>
            <a:off x="755576" y="1340768"/>
            <a:ext cx="1219200" cy="2708434"/>
          </a:xfrm>
          <a:prstGeom prst="rect">
            <a:avLst/>
          </a:prstGeom>
          <a:noFill/>
        </p:spPr>
        <p:txBody>
          <a:bodyPr>
            <a:spAutoFit/>
          </a:bodyPr>
          <a:lstStyle/>
          <a:p>
            <a:pPr eaLnBrk="1" hangingPunct="1">
              <a:defRPr/>
            </a:pPr>
            <a:r>
              <a:rPr lang="en-US" sz="17000" b="1" dirty="0">
                <a:solidFill>
                  <a:srgbClr val="F26200">
                    <a:alpha val="40000"/>
                  </a:srgbClr>
                </a:solidFill>
                <a:cs typeface="Arial" panose="020B0604020202020204" pitchFamily="34" charset="0"/>
              </a:rPr>
              <a:t>7</a:t>
            </a:r>
          </a:p>
        </p:txBody>
      </p:sp>
    </p:spTree>
    <p:custDataLst>
      <p:tags r:id="rId1"/>
    </p:custDataLst>
    <p:extLst>
      <p:ext uri="{BB962C8B-B14F-4D97-AF65-F5344CB8AC3E}">
        <p14:creationId xmlns:p14="http://schemas.microsoft.com/office/powerpoint/2010/main" val="3678374973"/>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nodePh="1">
                                  <p:stCondLst>
                                    <p:cond delay="50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par>
                                <p:cTn id="12" presetID="10" presetClass="entr" presetSubtype="0" fill="hold" grpId="0" nodeType="withEffect" nodePh="1">
                                  <p:stCondLst>
                                    <p:cond delay="500"/>
                                  </p:stCondLst>
                                  <p:endCondLst>
                                    <p:cond evt="begin" delay="0">
                                      <p:tn val="12"/>
                                    </p:cond>
                                  </p:endCondLst>
                                  <p:childTnLst>
                                    <p:set>
                                      <p:cBhvr>
                                        <p:cTn id="13" dur="1" fill="hold">
                                          <p:stCondLst>
                                            <p:cond delay="0"/>
                                          </p:stCondLst>
                                        </p:cTn>
                                        <p:tgtEl>
                                          <p:spTgt spid="8"/>
                                        </p:tgtEl>
                                        <p:attrNameLst>
                                          <p:attrName>style.visibility</p:attrName>
                                        </p:attrNameLst>
                                      </p:cBhvr>
                                      <p:to>
                                        <p:strVal val="visible"/>
                                      </p:to>
                                    </p:set>
                                    <p:animEffect transition="in" filter="fade">
                                      <p:cBhvr>
                                        <p:cTn id="14" dur="20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8" grpId="0" autoUpdateAnimBg="0"/>
      <p:bldP spid="9" grpId="0" autoUpdateAnimBg="0"/>
      <p:bldP spid="10" grpId="0" autoUpdateAnimBg="0"/>
      <p:bldP spid="11"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215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60"/>
          <p:cNvSpPr>
            <a:spLocks noChangeArrowheads="1"/>
          </p:cNvSpPr>
          <p:nvPr/>
        </p:nvSpPr>
        <p:spPr bwMode="auto">
          <a:xfrm>
            <a:off x="0" y="1500188"/>
            <a:ext cx="9215438" cy="3929062"/>
          </a:xfrm>
          <a:prstGeom prst="rect">
            <a:avLst/>
          </a:prstGeom>
          <a:gradFill rotWithShape="1">
            <a:gsLst>
              <a:gs pos="0">
                <a:srgbClr val="00ADF7"/>
              </a:gs>
              <a:gs pos="20000">
                <a:srgbClr val="00AAF1"/>
              </a:gs>
              <a:gs pos="100000">
                <a:srgbClr val="0081B8"/>
              </a:gs>
            </a:gsLst>
            <a:lin ang="5400000"/>
          </a:gradFill>
          <a:ln w="9525">
            <a:solidFill>
              <a:srgbClr val="03A0D9"/>
            </a:solidFill>
            <a:miter lim="800000"/>
            <a:headEnd/>
            <a:tailEnd/>
          </a:ln>
          <a:effectLst>
            <a:outerShdw blurRad="40000" dist="23000" dir="5400000" rotWithShape="0">
              <a:srgbClr val="808080">
                <a:alpha val="34998"/>
              </a:srgbClr>
            </a:outerShdw>
          </a:effectLst>
        </p:spPr>
        <p:txBody>
          <a:bodyPr wrap="none" anchor="ctr"/>
          <a:lstStyle/>
          <a:p>
            <a:pPr marL="287338" indent="-287338" algn="ctr">
              <a:spcBef>
                <a:spcPct val="50000"/>
              </a:spcBef>
              <a:buFontTx/>
              <a:buChar char="•"/>
              <a:defRPr/>
            </a:pPr>
            <a:endParaRPr lang="en-US" sz="3400" dirty="0">
              <a:solidFill>
                <a:schemeClr val="bg1"/>
              </a:solidFill>
              <a:ea typeface="+mn-ea"/>
              <a:cs typeface="Arial" pitchFamily="34" charset="0"/>
            </a:endParaRPr>
          </a:p>
        </p:txBody>
      </p:sp>
      <p:sp>
        <p:nvSpPr>
          <p:cNvPr id="57347" name="TextBox 9"/>
          <p:cNvSpPr txBox="1">
            <a:spLocks noChangeArrowheads="1"/>
          </p:cNvSpPr>
          <p:nvPr/>
        </p:nvSpPr>
        <p:spPr bwMode="auto">
          <a:xfrm>
            <a:off x="142875" y="2071688"/>
            <a:ext cx="87153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4800">
                <a:solidFill>
                  <a:schemeClr val="bg1"/>
                </a:solidFill>
              </a:rPr>
              <a:t>PPSM </a:t>
            </a:r>
            <a:r>
              <a:rPr lang="en-US" altLang="en-US" sz="4800" b="1">
                <a:solidFill>
                  <a:schemeClr val="bg1"/>
                </a:solidFill>
              </a:rPr>
              <a:t>HENDAKLAH DITUBUHKAN </a:t>
            </a:r>
            <a:r>
              <a:rPr lang="en-US" altLang="en-US" sz="4800">
                <a:solidFill>
                  <a:schemeClr val="bg1"/>
                </a:solidFill>
              </a:rPr>
              <a:t>di peringkat Kementerian/ Agensi/ Jabatan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0"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pic>
        <p:nvPicPr>
          <p:cNvPr id="11" name="Picture 10" descr="rareified_2"/>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rot="-859120">
            <a:off x="469900" y="2447925"/>
            <a:ext cx="144780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rareified_2"/>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rot="356951">
            <a:off x="1784350" y="3168650"/>
            <a:ext cx="11430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8374" name="Text Box 49"/>
          <p:cNvSpPr txBox="1">
            <a:spLocks noChangeArrowheads="1"/>
          </p:cNvSpPr>
          <p:nvPr/>
        </p:nvSpPr>
        <p:spPr bwMode="auto">
          <a:xfrm>
            <a:off x="2928938" y="500063"/>
            <a:ext cx="697388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KEANGGOTAAN PPSM</a:t>
            </a:r>
          </a:p>
        </p:txBody>
      </p:sp>
      <p:sp>
        <p:nvSpPr>
          <p:cNvPr id="58375" name="Rectangle 14"/>
          <p:cNvSpPr>
            <a:spLocks noChangeArrowheads="1"/>
          </p:cNvSpPr>
          <p:nvPr/>
        </p:nvSpPr>
        <p:spPr bwMode="auto">
          <a:xfrm>
            <a:off x="1000125" y="2143125"/>
            <a:ext cx="757237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a:solidFill>
                  <a:schemeClr val="bg1"/>
                </a:solidFill>
              </a:rPr>
              <a:t>Dianggotai </a:t>
            </a:r>
            <a:r>
              <a:rPr lang="en-US" altLang="en-US" sz="3200" b="1" u="sng">
                <a:solidFill>
                  <a:schemeClr val="bg1"/>
                </a:solidFill>
              </a:rPr>
              <a:t>SEKURANG-KURANGNYA 2 ORANG </a:t>
            </a:r>
            <a:r>
              <a:rPr lang="en-US" altLang="en-US" sz="3200">
                <a:solidFill>
                  <a:schemeClr val="bg1"/>
                </a:solidFill>
              </a:rPr>
              <a:t>iaitu Ketua Setiausaha (KSU) Kementerian/ Ketua Jabatan sebagai Pengerusi dan Timbalannya sebagai ahli</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lide(fromBottom)">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4"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pic>
        <p:nvPicPr>
          <p:cNvPr id="11" name="Picture 10" descr="rareified_2"/>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rot="-859120">
            <a:off x="469900" y="2447925"/>
            <a:ext cx="144780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rareified_2"/>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rot="356951">
            <a:off x="1784350" y="3168650"/>
            <a:ext cx="11430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59398" name="Text Box 49"/>
          <p:cNvSpPr txBox="1">
            <a:spLocks noChangeArrowheads="1"/>
          </p:cNvSpPr>
          <p:nvPr/>
        </p:nvSpPr>
        <p:spPr bwMode="auto">
          <a:xfrm>
            <a:off x="2928938" y="500063"/>
            <a:ext cx="697388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KEANGGOTAAN PPSM</a:t>
            </a:r>
          </a:p>
        </p:txBody>
      </p:sp>
      <p:sp>
        <p:nvSpPr>
          <p:cNvPr id="59399" name="Rectangle 14"/>
          <p:cNvSpPr>
            <a:spLocks noChangeArrowheads="1"/>
          </p:cNvSpPr>
          <p:nvPr/>
        </p:nvSpPr>
        <p:spPr bwMode="auto">
          <a:xfrm>
            <a:off x="1000125" y="1714500"/>
            <a:ext cx="7286625"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200">
                <a:solidFill>
                  <a:schemeClr val="bg1"/>
                </a:solidFill>
              </a:rPr>
              <a:t>PPSM yang dipengerusikan oleh Ketua Jabatan </a:t>
            </a:r>
            <a:r>
              <a:rPr lang="en-US" altLang="en-US" sz="3200" b="1" u="sng">
                <a:solidFill>
                  <a:schemeClr val="bg1"/>
                </a:solidFill>
              </a:rPr>
              <a:t>HENDAKLAH TERDIRI DARIPADA PEGAWAI JUSA ATAU GRED KHAS-</a:t>
            </a:r>
            <a:r>
              <a:rPr lang="en-US" altLang="en-US" sz="3200" b="1">
                <a:solidFill>
                  <a:schemeClr val="bg1"/>
                </a:solidFill>
              </a:rPr>
              <a:t> </a:t>
            </a:r>
            <a:r>
              <a:rPr lang="en-US" altLang="en-US" sz="3200" i="1">
                <a:solidFill>
                  <a:schemeClr val="bg1"/>
                </a:solidFill>
              </a:rPr>
              <a:t>(jika tiada,</a:t>
            </a:r>
            <a:r>
              <a:rPr lang="en-US" altLang="en-US" sz="3200">
                <a:solidFill>
                  <a:schemeClr val="bg1"/>
                </a:solidFill>
              </a:rPr>
              <a:t> </a:t>
            </a:r>
            <a:r>
              <a:rPr lang="en-US" altLang="en-US" sz="3200" i="1">
                <a:solidFill>
                  <a:schemeClr val="bg1"/>
                </a:solidFill>
              </a:rPr>
              <a:t>lantikan boleh dibuat dikalangan pegawai lain dari kementerian yang bertanggungjawab ke atas jabatan berkenaan)</a:t>
            </a:r>
            <a:r>
              <a:rPr lang="en-US" altLang="en-US" sz="3200">
                <a:solidFill>
                  <a:schemeClr val="bg1"/>
                </a:solidFill>
              </a:rPr>
              <a:t>.</a:t>
            </a:r>
          </a:p>
          <a:p>
            <a:pPr algn="just">
              <a:spcBef>
                <a:spcPct val="50000"/>
              </a:spcBef>
              <a:buFontTx/>
              <a:buChar char="•"/>
            </a:pPr>
            <a:endParaRPr lang="en-US" altLang="en-US" sz="320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lide(fromBottom)">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Text Box 49"/>
          <p:cNvSpPr txBox="1">
            <a:spLocks noChangeArrowheads="1"/>
          </p:cNvSpPr>
          <p:nvPr/>
        </p:nvSpPr>
        <p:spPr bwMode="auto">
          <a:xfrm>
            <a:off x="3194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pic>
        <p:nvPicPr>
          <p:cNvPr id="11" name="Picture 10" descr="rareified_2"/>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rot="-859120">
            <a:off x="469900" y="2447925"/>
            <a:ext cx="144780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rareified_2"/>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rot="356951">
            <a:off x="1784350" y="3168650"/>
            <a:ext cx="11430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0422" name="Text Box 49"/>
          <p:cNvSpPr txBox="1">
            <a:spLocks noChangeArrowheads="1"/>
          </p:cNvSpPr>
          <p:nvPr/>
        </p:nvSpPr>
        <p:spPr bwMode="auto">
          <a:xfrm>
            <a:off x="2928938" y="500063"/>
            <a:ext cx="697388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KEANGGOTAAN PPSM</a:t>
            </a:r>
          </a:p>
        </p:txBody>
      </p:sp>
      <p:sp>
        <p:nvSpPr>
          <p:cNvPr id="60423" name="Rectangle 14"/>
          <p:cNvSpPr>
            <a:spLocks noChangeArrowheads="1"/>
          </p:cNvSpPr>
          <p:nvPr/>
        </p:nvSpPr>
        <p:spPr bwMode="auto">
          <a:xfrm>
            <a:off x="1000125" y="1857375"/>
            <a:ext cx="7286625"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3200">
                <a:solidFill>
                  <a:schemeClr val="bg1"/>
                </a:solidFill>
              </a:rPr>
              <a:t>PPSM </a:t>
            </a:r>
            <a:r>
              <a:rPr lang="en-US" altLang="en-US" sz="3200" b="1" u="sng">
                <a:solidFill>
                  <a:schemeClr val="bg1"/>
                </a:solidFill>
              </a:rPr>
              <a:t>BOLEH MENAMBAH AHLINYA </a:t>
            </a:r>
            <a:r>
              <a:rPr lang="en-US" altLang="en-US" sz="3200">
                <a:solidFill>
                  <a:schemeClr val="bg1"/>
                </a:solidFill>
              </a:rPr>
              <a:t>yang difikirkan perlu bagi mencapai keputusan yang lebih tepat; dan</a:t>
            </a:r>
          </a:p>
          <a:p>
            <a:pPr algn="just">
              <a:spcBef>
                <a:spcPct val="50000"/>
              </a:spcBef>
            </a:pPr>
            <a:endParaRPr lang="en-US" altLang="en-US" sz="1800">
              <a:solidFill>
                <a:schemeClr val="bg1"/>
              </a:solidFill>
            </a:endParaRPr>
          </a:p>
          <a:p>
            <a:pPr algn="just">
              <a:spcBef>
                <a:spcPct val="50000"/>
              </a:spcBef>
            </a:pPr>
            <a:r>
              <a:rPr lang="en-US" altLang="en-US" sz="3200">
                <a:solidFill>
                  <a:schemeClr val="bg1"/>
                </a:solidFill>
              </a:rPr>
              <a:t>Pengerusi hendaklah </a:t>
            </a:r>
            <a:r>
              <a:rPr lang="en-US" altLang="en-US" sz="3200" b="1" u="sng">
                <a:solidFill>
                  <a:schemeClr val="bg1"/>
                </a:solidFill>
              </a:rPr>
              <a:t>LEBIH TINGGI GREDNYA</a:t>
            </a:r>
            <a:r>
              <a:rPr lang="en-US" altLang="en-US" sz="3200" b="1">
                <a:solidFill>
                  <a:schemeClr val="bg1"/>
                </a:solidFill>
              </a:rPr>
              <a:t> </a:t>
            </a:r>
            <a:r>
              <a:rPr lang="en-US" altLang="en-US" sz="3200">
                <a:solidFill>
                  <a:schemeClr val="bg1"/>
                </a:solidFill>
              </a:rPr>
              <a:t>(termasuk gred memangku) dari PYD.</a:t>
            </a:r>
          </a:p>
          <a:p>
            <a:pPr algn="just">
              <a:spcBef>
                <a:spcPct val="50000"/>
              </a:spcBef>
            </a:pPr>
            <a:endParaRPr lang="en-US" altLang="en-US" sz="320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lide(fromBottom)">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4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215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60"/>
          <p:cNvSpPr>
            <a:spLocks noChangeArrowheads="1"/>
          </p:cNvSpPr>
          <p:nvPr/>
        </p:nvSpPr>
        <p:spPr bwMode="auto">
          <a:xfrm>
            <a:off x="0" y="1500188"/>
            <a:ext cx="9215438" cy="3929062"/>
          </a:xfrm>
          <a:prstGeom prst="rect">
            <a:avLst/>
          </a:prstGeom>
          <a:gradFill rotWithShape="1">
            <a:gsLst>
              <a:gs pos="0">
                <a:srgbClr val="00ADF7"/>
              </a:gs>
              <a:gs pos="20000">
                <a:srgbClr val="00AAF1"/>
              </a:gs>
              <a:gs pos="100000">
                <a:srgbClr val="0081B8"/>
              </a:gs>
            </a:gsLst>
            <a:lin ang="5400000"/>
          </a:gradFill>
          <a:ln w="9525">
            <a:solidFill>
              <a:srgbClr val="03A0D9"/>
            </a:solidFill>
            <a:miter lim="800000"/>
            <a:headEnd/>
            <a:tailEnd/>
          </a:ln>
          <a:effectLst>
            <a:outerShdw blurRad="40000" dist="23000" dir="5400000" rotWithShape="0">
              <a:srgbClr val="808080">
                <a:alpha val="34998"/>
              </a:srgbClr>
            </a:outerShdw>
          </a:effectLst>
        </p:spPr>
        <p:txBody>
          <a:bodyPr wrap="none" anchor="ctr"/>
          <a:lstStyle/>
          <a:p>
            <a:pPr marL="287338" indent="-287338" algn="ctr">
              <a:spcBef>
                <a:spcPct val="50000"/>
              </a:spcBef>
              <a:buFontTx/>
              <a:buChar char="•"/>
              <a:defRPr/>
            </a:pPr>
            <a:endParaRPr lang="en-US" sz="3400" dirty="0">
              <a:solidFill>
                <a:schemeClr val="bg1"/>
              </a:solidFill>
              <a:ea typeface="+mn-ea"/>
              <a:cs typeface="Arial" pitchFamily="34" charset="0"/>
            </a:endParaRPr>
          </a:p>
        </p:txBody>
      </p:sp>
      <p:sp>
        <p:nvSpPr>
          <p:cNvPr id="61443" name="TextBox 9"/>
          <p:cNvSpPr txBox="1">
            <a:spLocks noChangeArrowheads="1"/>
          </p:cNvSpPr>
          <p:nvPr/>
        </p:nvSpPr>
        <p:spPr bwMode="auto">
          <a:xfrm>
            <a:off x="142875" y="2000250"/>
            <a:ext cx="8715375"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400">
                <a:solidFill>
                  <a:schemeClr val="bg1"/>
                </a:solidFill>
              </a:rPr>
              <a:t>Fungsi dan Kuasa</a:t>
            </a:r>
          </a:p>
          <a:p>
            <a:pPr algn="ctr" eaLnBrk="1" hangingPunct="1"/>
            <a:r>
              <a:rPr lang="en-US" altLang="en-US" sz="5400">
                <a:solidFill>
                  <a:schemeClr val="bg1"/>
                </a:solidFill>
              </a:rPr>
              <a:t>Panel Pengurusan Sumber Manusia (PPSM)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2467" name="Text Box 49"/>
          <p:cNvSpPr txBox="1">
            <a:spLocks noChangeArrowheads="1"/>
          </p:cNvSpPr>
          <p:nvPr/>
        </p:nvSpPr>
        <p:spPr bwMode="auto">
          <a:xfrm>
            <a:off x="5099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grpSp>
        <p:nvGrpSpPr>
          <p:cNvPr id="62468"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1</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62469" name="TextBox 14"/>
          <p:cNvSpPr txBox="1">
            <a:spLocks noChangeArrowheads="1"/>
          </p:cNvSpPr>
          <p:nvPr/>
        </p:nvSpPr>
        <p:spPr bwMode="auto">
          <a:xfrm>
            <a:off x="2971800" y="1785938"/>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600" b="1" u="sng">
                <a:solidFill>
                  <a:schemeClr val="bg1"/>
                </a:solidFill>
              </a:rPr>
              <a:t>MENGESAHKAN MARKAH PYD</a:t>
            </a:r>
            <a:r>
              <a:rPr lang="en-US" altLang="en-US" sz="3600" b="1">
                <a:solidFill>
                  <a:schemeClr val="bg1"/>
                </a:solidFill>
              </a:rPr>
              <a:t>. </a:t>
            </a:r>
            <a:r>
              <a:rPr lang="en-US" altLang="en-US" sz="3600">
                <a:solidFill>
                  <a:schemeClr val="bg1"/>
                </a:solidFill>
              </a:rPr>
              <a:t>sekiranya terdapat dan terbukti keraguan </a:t>
            </a:r>
            <a:r>
              <a:rPr lang="en-US" altLang="en-US" sz="3600" b="1" u="sng">
                <a:solidFill>
                  <a:schemeClr val="bg1"/>
                </a:solidFill>
              </a:rPr>
              <a:t>PPSM BOLEH MENGUBAH MARKAH PYD</a:t>
            </a:r>
            <a:endParaRPr lang="en-US" altLang="en-US" sz="3400" b="1" u="sng">
              <a:solidFill>
                <a:schemeClr val="bg1"/>
              </a:solidFi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3491" name="Text Box 49"/>
          <p:cNvSpPr txBox="1">
            <a:spLocks noChangeArrowheads="1"/>
          </p:cNvSpPr>
          <p:nvPr/>
        </p:nvSpPr>
        <p:spPr bwMode="auto">
          <a:xfrm>
            <a:off x="5099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grpSp>
        <p:nvGrpSpPr>
          <p:cNvPr id="63492"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2</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63493" name="TextBox 14"/>
          <p:cNvSpPr txBox="1">
            <a:spLocks noChangeArrowheads="1"/>
          </p:cNvSpPr>
          <p:nvPr/>
        </p:nvSpPr>
        <p:spPr bwMode="auto">
          <a:xfrm>
            <a:off x="2971800" y="2000250"/>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600">
                <a:solidFill>
                  <a:schemeClr val="bg1"/>
                </a:solidFill>
              </a:rPr>
              <a:t>mengelakkan berlaku </a:t>
            </a:r>
            <a:r>
              <a:rPr lang="en-US" altLang="en-US" sz="3600" b="1" u="sng">
                <a:solidFill>
                  <a:schemeClr val="bg1"/>
                </a:solidFill>
              </a:rPr>
              <a:t>PENGANIAYAAN TERHADAP PYD</a:t>
            </a:r>
            <a:r>
              <a:rPr lang="en-US" altLang="en-US" sz="3600">
                <a:solidFill>
                  <a:schemeClr val="bg1"/>
                </a:solidFill>
              </a:rPr>
              <a:t> untuk memastikan penilaian adalah teratur</a:t>
            </a:r>
            <a:endParaRPr lang="en-US" altLang="en-US" sz="3400">
              <a:solidFill>
                <a:schemeClr val="bg1"/>
              </a:solidFill>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4"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4515" name="Text Box 49"/>
          <p:cNvSpPr txBox="1">
            <a:spLocks noChangeArrowheads="1"/>
          </p:cNvSpPr>
          <p:nvPr/>
        </p:nvSpPr>
        <p:spPr bwMode="auto">
          <a:xfrm>
            <a:off x="5099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grpSp>
        <p:nvGrpSpPr>
          <p:cNvPr id="64516"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3</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64517" name="TextBox 14"/>
          <p:cNvSpPr txBox="1">
            <a:spLocks noChangeArrowheads="1"/>
          </p:cNvSpPr>
          <p:nvPr/>
        </p:nvSpPr>
        <p:spPr bwMode="auto">
          <a:xfrm>
            <a:off x="2971800" y="1857375"/>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a:solidFill>
                  <a:schemeClr val="bg1"/>
                </a:solidFill>
              </a:rPr>
              <a:t>Mengesyorkan </a:t>
            </a:r>
            <a:r>
              <a:rPr lang="en-US" altLang="en-US" sz="3400" b="1" u="sng">
                <a:solidFill>
                  <a:schemeClr val="bg1"/>
                </a:solidFill>
              </a:rPr>
              <a:t>PENEMPATAN YANG BERSESUAIAN</a:t>
            </a:r>
            <a:r>
              <a:rPr lang="en-US" altLang="en-US" sz="3400">
                <a:solidFill>
                  <a:schemeClr val="bg1"/>
                </a:solidFill>
              </a:rPr>
              <a:t> berdasarkan potensi yang ditunjukkan oleh pegawai,  </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8"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5539" name="Text Box 49"/>
          <p:cNvSpPr txBox="1">
            <a:spLocks noChangeArrowheads="1"/>
          </p:cNvSpPr>
          <p:nvPr/>
        </p:nvSpPr>
        <p:spPr bwMode="auto">
          <a:xfrm>
            <a:off x="5099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grpSp>
        <p:nvGrpSpPr>
          <p:cNvPr id="65540"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4</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65541" name="TextBox 14"/>
          <p:cNvSpPr txBox="1">
            <a:spLocks noChangeArrowheads="1"/>
          </p:cNvSpPr>
          <p:nvPr/>
        </p:nvSpPr>
        <p:spPr bwMode="auto">
          <a:xfrm>
            <a:off x="2971800" y="2143125"/>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a:solidFill>
                  <a:schemeClr val="bg1"/>
                </a:solidFill>
              </a:rPr>
              <a:t>Mengesyorkan </a:t>
            </a:r>
            <a:r>
              <a:rPr lang="en-US" altLang="en-US" sz="3400" b="1" u="sng">
                <a:solidFill>
                  <a:schemeClr val="bg1"/>
                </a:solidFill>
              </a:rPr>
              <a:t>KAUNSELING</a:t>
            </a:r>
            <a:r>
              <a:rPr lang="en-US" altLang="en-US" sz="3400" b="1">
                <a:solidFill>
                  <a:schemeClr val="bg1"/>
                </a:solidFill>
              </a:rPr>
              <a:t> </a:t>
            </a:r>
            <a:r>
              <a:rPr lang="en-US" altLang="en-US" sz="3400">
                <a:solidFill>
                  <a:schemeClr val="bg1"/>
                </a:solidFill>
              </a:rPr>
              <a:t>bagi tujuan meningkatkan produktiviti pegawai</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6563" name="Text Box 49"/>
          <p:cNvSpPr txBox="1">
            <a:spLocks noChangeArrowheads="1"/>
          </p:cNvSpPr>
          <p:nvPr/>
        </p:nvSpPr>
        <p:spPr bwMode="auto">
          <a:xfrm>
            <a:off x="5099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grpSp>
        <p:nvGrpSpPr>
          <p:cNvPr id="66564"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5</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66565" name="TextBox 14"/>
          <p:cNvSpPr txBox="1">
            <a:spLocks noChangeArrowheads="1"/>
          </p:cNvSpPr>
          <p:nvPr/>
        </p:nvSpPr>
        <p:spPr bwMode="auto">
          <a:xfrm>
            <a:off x="2971800" y="2143125"/>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a:solidFill>
                  <a:schemeClr val="bg1"/>
                </a:solidFill>
              </a:rPr>
              <a:t>Menentukan </a:t>
            </a:r>
            <a:r>
              <a:rPr lang="en-US" altLang="en-US" sz="3400" b="1" u="sng">
                <a:solidFill>
                  <a:schemeClr val="bg1"/>
                </a:solidFill>
              </a:rPr>
              <a:t>KELAYAKAN UNTUK PERGERAKAN GAJI, PINGAT</a:t>
            </a:r>
            <a:r>
              <a:rPr lang="en-US" altLang="en-US" sz="3400">
                <a:solidFill>
                  <a:schemeClr val="bg1"/>
                </a:solidFill>
              </a:rPr>
              <a:t> atau lain-lain perkara yang sesuai</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PERGERAKAN GAJI</a:t>
            </a:r>
          </a:p>
        </p:txBody>
      </p:sp>
      <p:sp>
        <p:nvSpPr>
          <p:cNvPr id="3" name="Content Placeholder 2"/>
          <p:cNvSpPr>
            <a:spLocks noGrp="1"/>
          </p:cNvSpPr>
          <p:nvPr>
            <p:ph idx="1"/>
          </p:nvPr>
        </p:nvSpPr>
        <p:spPr/>
        <p:txBody>
          <a:bodyPr/>
          <a:lstStyle/>
          <a:p>
            <a:pPr marL="0" indent="0">
              <a:buNone/>
            </a:pPr>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1194242566"/>
              </p:ext>
            </p:extLst>
          </p:nvPr>
        </p:nvGraphicFramePr>
        <p:xfrm>
          <a:off x="611560" y="914400"/>
          <a:ext cx="7732340" cy="5252913"/>
        </p:xfrm>
        <a:graphic>
          <a:graphicData uri="http://schemas.openxmlformats.org/drawingml/2006/table">
            <a:tbl>
              <a:tblPr firstRow="1" bandRow="1">
                <a:tableStyleId>{5C22544A-7EE6-4342-B048-85BDC9FD1C3A}</a:tableStyleId>
              </a:tblPr>
              <a:tblGrid>
                <a:gridCol w="3866170">
                  <a:extLst>
                    <a:ext uri="{9D8B030D-6E8A-4147-A177-3AD203B41FA5}">
                      <a16:colId xmlns:a16="http://schemas.microsoft.com/office/drawing/2014/main" xmlns="" val="20000"/>
                    </a:ext>
                  </a:extLst>
                </a:gridCol>
                <a:gridCol w="3866170">
                  <a:extLst>
                    <a:ext uri="{9D8B030D-6E8A-4147-A177-3AD203B41FA5}">
                      <a16:colId xmlns:a16="http://schemas.microsoft.com/office/drawing/2014/main" xmlns="" val="20001"/>
                    </a:ext>
                  </a:extLst>
                </a:gridCol>
              </a:tblGrid>
              <a:tr h="653691">
                <a:tc>
                  <a:txBody>
                    <a:bodyPr/>
                    <a:lstStyle/>
                    <a:p>
                      <a:r>
                        <a:rPr lang="en-MY" dirty="0" err="1"/>
                        <a:t>Jenis</a:t>
                      </a:r>
                      <a:r>
                        <a:rPr lang="en-MY" dirty="0"/>
                        <a:t> </a:t>
                      </a:r>
                      <a:r>
                        <a:rPr lang="en-MY" dirty="0" err="1"/>
                        <a:t>Cuti</a:t>
                      </a:r>
                      <a:endParaRPr lang="en-MY" dirty="0"/>
                    </a:p>
                  </a:txBody>
                  <a:tcPr/>
                </a:tc>
                <a:tc>
                  <a:txBody>
                    <a:bodyPr/>
                    <a:lstStyle/>
                    <a:p>
                      <a:r>
                        <a:rPr lang="en-MY" dirty="0" err="1"/>
                        <a:t>Kaedah</a:t>
                      </a:r>
                      <a:r>
                        <a:rPr lang="en-MY" dirty="0"/>
                        <a:t> </a:t>
                      </a:r>
                      <a:r>
                        <a:rPr lang="en-MY" dirty="0" err="1"/>
                        <a:t>Pergerakan</a:t>
                      </a:r>
                      <a:r>
                        <a:rPr lang="en-MY" dirty="0"/>
                        <a:t> </a:t>
                      </a:r>
                      <a:r>
                        <a:rPr lang="en-MY" dirty="0" err="1"/>
                        <a:t>Gaji</a:t>
                      </a:r>
                      <a:endParaRPr lang="en-MY" dirty="0"/>
                    </a:p>
                  </a:txBody>
                  <a:tcPr/>
                </a:tc>
                <a:extLst>
                  <a:ext uri="{0D108BD9-81ED-4DB2-BD59-A6C34878D82A}">
                    <a16:rowId xmlns:a16="http://schemas.microsoft.com/office/drawing/2014/main" xmlns="" val="10000"/>
                  </a:ext>
                </a:extLst>
              </a:tr>
              <a:tr h="4927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800" dirty="0" err="1"/>
                        <a:t>Pegawai</a:t>
                      </a:r>
                      <a:r>
                        <a:rPr lang="en-MY" sz="1800" dirty="0"/>
                        <a:t> </a:t>
                      </a:r>
                      <a:r>
                        <a:rPr lang="en-MY" sz="1800" dirty="0" err="1"/>
                        <a:t>Cuti</a:t>
                      </a:r>
                      <a:r>
                        <a:rPr lang="en-MY" sz="1800" dirty="0"/>
                        <a:t> </a:t>
                      </a:r>
                      <a:r>
                        <a:rPr lang="en-MY" sz="1800" dirty="0" err="1"/>
                        <a:t>Belajar</a:t>
                      </a:r>
                      <a:r>
                        <a:rPr lang="en-MY" sz="1800" dirty="0"/>
                        <a:t> </a:t>
                      </a:r>
                      <a:r>
                        <a:rPr lang="en-MY" sz="1800" dirty="0" err="1"/>
                        <a:t>Bergaji</a:t>
                      </a:r>
                      <a:r>
                        <a:rPr lang="en-MY" sz="1800" dirty="0"/>
                        <a:t> </a:t>
                      </a:r>
                      <a:r>
                        <a:rPr lang="en-MY" sz="1800" dirty="0" err="1"/>
                        <a:t>Penuh</a:t>
                      </a:r>
                      <a:endParaRPr lang="en-MY" sz="1800" dirty="0"/>
                    </a:p>
                    <a:p>
                      <a:endParaRPr lang="en-MY" sz="1800" dirty="0"/>
                    </a:p>
                  </a:txBody>
                  <a:tcPr/>
                </a:tc>
                <a:tc>
                  <a:txBody>
                    <a:bodyPr/>
                    <a:lstStyle/>
                    <a:p>
                      <a:r>
                        <a:rPr lang="en-MY" sz="2400" dirty="0" err="1"/>
                        <a:t>Sebenar</a:t>
                      </a:r>
                      <a:r>
                        <a:rPr lang="en-MY" sz="2400" dirty="0"/>
                        <a:t>*</a:t>
                      </a:r>
                    </a:p>
                  </a:txBody>
                  <a:tcPr/>
                </a:tc>
                <a:extLst>
                  <a:ext uri="{0D108BD9-81ED-4DB2-BD59-A6C34878D82A}">
                    <a16:rowId xmlns:a16="http://schemas.microsoft.com/office/drawing/2014/main" xmlns="" val="10001"/>
                  </a:ext>
                </a:extLst>
              </a:tr>
              <a:tr h="6536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dirty="0" err="1"/>
                        <a:t>Pegawai</a:t>
                      </a:r>
                      <a:r>
                        <a:rPr lang="en-MY" sz="1800" dirty="0"/>
                        <a:t> </a:t>
                      </a:r>
                      <a:r>
                        <a:rPr lang="en-MY" sz="1800" dirty="0" err="1"/>
                        <a:t>Cuti</a:t>
                      </a:r>
                      <a:r>
                        <a:rPr lang="en-MY" sz="1800" dirty="0"/>
                        <a:t> </a:t>
                      </a:r>
                      <a:r>
                        <a:rPr lang="en-MY" sz="1800" dirty="0" err="1"/>
                        <a:t>Belajar</a:t>
                      </a:r>
                      <a:r>
                        <a:rPr lang="en-MY" sz="1800" dirty="0"/>
                        <a:t> </a:t>
                      </a:r>
                      <a:r>
                        <a:rPr lang="en-MY" sz="1800" dirty="0" err="1"/>
                        <a:t>Sepruh</a:t>
                      </a:r>
                      <a:r>
                        <a:rPr lang="en-MY" sz="1800" dirty="0"/>
                        <a:t> </a:t>
                      </a:r>
                      <a:r>
                        <a:rPr lang="en-MY" sz="1800" dirty="0" err="1"/>
                        <a:t>Gaji</a:t>
                      </a:r>
                      <a:r>
                        <a:rPr lang="en-MY" sz="1800" dirty="0"/>
                        <a:t>/</a:t>
                      </a:r>
                      <a:r>
                        <a:rPr lang="en-MY" sz="1800" dirty="0" err="1"/>
                        <a:t>Tanpa</a:t>
                      </a:r>
                      <a:r>
                        <a:rPr lang="en-MY" sz="1800" dirty="0"/>
                        <a:t> </a:t>
                      </a:r>
                      <a:r>
                        <a:rPr lang="en-MY" sz="1800" dirty="0" err="1"/>
                        <a:t>Gaji</a:t>
                      </a:r>
                      <a:r>
                        <a:rPr lang="en-MY" sz="1800" dirty="0"/>
                        <a:t> </a:t>
                      </a:r>
                      <a:r>
                        <a:rPr kumimoji="0" lang="en-MY" sz="1800" b="0" i="0" u="none" strike="noStrike" kern="1200" cap="none" spc="0" normalizeH="0" baseline="0" noProof="0" dirty="0">
                          <a:ln>
                            <a:noFill/>
                          </a:ln>
                          <a:solidFill>
                            <a:srgbClr val="000000"/>
                          </a:solidFill>
                          <a:effectLst/>
                          <a:uLnTx/>
                          <a:uFillTx/>
                          <a:latin typeface="+mn-lt"/>
                          <a:ea typeface="+mn-ea"/>
                          <a:cs typeface="+mn-cs"/>
                        </a:rPr>
                        <a:t>&gt;180 </a:t>
                      </a:r>
                      <a:r>
                        <a:rPr kumimoji="0" lang="en-MY" sz="1800" b="0" i="0" u="none" strike="noStrike" kern="1200" cap="none" spc="0" normalizeH="0" baseline="0" noProof="0" dirty="0" err="1">
                          <a:ln>
                            <a:noFill/>
                          </a:ln>
                          <a:solidFill>
                            <a:srgbClr val="000000"/>
                          </a:solidFill>
                          <a:effectLst/>
                          <a:uLnTx/>
                          <a:uFillTx/>
                          <a:latin typeface="+mn-lt"/>
                          <a:ea typeface="+mn-ea"/>
                          <a:cs typeface="+mn-cs"/>
                        </a:rPr>
                        <a:t>hari</a:t>
                      </a:r>
                      <a:r>
                        <a:rPr kumimoji="0" lang="en-MY" sz="1800" b="0" i="0" u="none" strike="noStrike" kern="1200" cap="none" spc="0" normalizeH="0" baseline="0" noProof="0" dirty="0">
                          <a:ln>
                            <a:noFill/>
                          </a:ln>
                          <a:solidFill>
                            <a:srgbClr val="000000"/>
                          </a:solidFill>
                          <a:effectLst/>
                          <a:uLnTx/>
                          <a:uFillTx/>
                          <a:latin typeface="+mn-lt"/>
                          <a:ea typeface="+mn-ea"/>
                          <a:cs typeface="+mn-cs"/>
                        </a:rPr>
                        <a:t> </a:t>
                      </a:r>
                      <a:r>
                        <a:rPr kumimoji="0" lang="en-MY" sz="1800" b="0" i="0" u="none" strike="noStrike" kern="1200" cap="none" spc="0" normalizeH="0" baseline="0" noProof="0" dirty="0" err="1">
                          <a:ln>
                            <a:noFill/>
                          </a:ln>
                          <a:solidFill>
                            <a:srgbClr val="000000"/>
                          </a:solidFill>
                          <a:effectLst/>
                          <a:uLnTx/>
                          <a:uFillTx/>
                          <a:latin typeface="+mn-lt"/>
                          <a:ea typeface="+mn-ea"/>
                          <a:cs typeface="+mn-cs"/>
                        </a:rPr>
                        <a:t>setahun</a:t>
                      </a:r>
                      <a:r>
                        <a:rPr kumimoji="0" lang="en-MY" sz="1800" b="0" i="0" u="none" strike="noStrike" kern="1200" cap="none" spc="0" normalizeH="0" baseline="0" noProof="0" dirty="0">
                          <a:ln>
                            <a:noFill/>
                          </a:ln>
                          <a:solidFill>
                            <a:srgbClr val="000000"/>
                          </a:solidFill>
                          <a:effectLst/>
                          <a:uLnTx/>
                          <a:uFillTx/>
                          <a:latin typeface="+mn-lt"/>
                          <a:ea typeface="+mn-ea"/>
                          <a:cs typeface="+mn-cs"/>
                        </a:rPr>
                        <a:t> </a:t>
                      </a:r>
                      <a:r>
                        <a:rPr kumimoji="0" lang="en-MY" sz="1800" b="0" i="0" u="none" strike="noStrike" kern="1200" cap="none" spc="0" normalizeH="0" baseline="0" noProof="0" dirty="0" err="1">
                          <a:ln>
                            <a:noFill/>
                          </a:ln>
                          <a:solidFill>
                            <a:srgbClr val="000000"/>
                          </a:solidFill>
                          <a:effectLst/>
                          <a:uLnTx/>
                          <a:uFillTx/>
                          <a:latin typeface="+mn-lt"/>
                          <a:ea typeface="+mn-ea"/>
                          <a:cs typeface="+mn-cs"/>
                        </a:rPr>
                        <a:t>kalender</a:t>
                      </a:r>
                      <a:endParaRPr kumimoji="0" lang="en-MY" sz="1800" b="0" i="0" u="none" strike="noStrike" kern="1200" cap="none" spc="0" normalizeH="0" baseline="0" noProof="0" dirty="0">
                        <a:ln>
                          <a:noFill/>
                        </a:ln>
                        <a:solidFill>
                          <a:srgbClr val="000000"/>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MY" sz="1800" dirty="0"/>
                    </a:p>
                    <a:p>
                      <a:endParaRPr lang="en-MY" sz="1800" dirty="0"/>
                    </a:p>
                  </a:txBody>
                  <a:tcPr/>
                </a:tc>
                <a:tc>
                  <a:txBody>
                    <a:bodyPr/>
                    <a:lstStyle/>
                    <a:p>
                      <a:r>
                        <a:rPr lang="en-MY" sz="2400" dirty="0" err="1"/>
                        <a:t>Isyarat</a:t>
                      </a:r>
                      <a:r>
                        <a:rPr lang="en-MY" sz="2400" dirty="0"/>
                        <a:t>*</a:t>
                      </a:r>
                    </a:p>
                  </a:txBody>
                  <a:tcPr/>
                </a:tc>
                <a:extLst>
                  <a:ext uri="{0D108BD9-81ED-4DB2-BD59-A6C34878D82A}">
                    <a16:rowId xmlns:a16="http://schemas.microsoft.com/office/drawing/2014/main" xmlns="" val="10002"/>
                  </a:ext>
                </a:extLst>
              </a:tr>
              <a:tr h="7831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800" dirty="0" err="1"/>
                        <a:t>Pegawai</a:t>
                      </a:r>
                      <a:r>
                        <a:rPr lang="en-MY" sz="1800" dirty="0"/>
                        <a:t> CTG </a:t>
                      </a:r>
                      <a:r>
                        <a:rPr lang="en-MY" sz="1800" dirty="0" err="1"/>
                        <a:t>ikut</a:t>
                      </a:r>
                      <a:r>
                        <a:rPr lang="en-MY" sz="1800" dirty="0"/>
                        <a:t> </a:t>
                      </a:r>
                      <a:r>
                        <a:rPr lang="en-MY" sz="1800" dirty="0" err="1"/>
                        <a:t>Pasangan</a:t>
                      </a:r>
                      <a:r>
                        <a:rPr lang="en-MY" sz="1800" dirty="0"/>
                        <a:t> / </a:t>
                      </a:r>
                      <a:r>
                        <a:rPr lang="en-MY" sz="1800" dirty="0" err="1"/>
                        <a:t>menjaga</a:t>
                      </a:r>
                      <a:r>
                        <a:rPr lang="en-MY" sz="1800" dirty="0"/>
                        <a:t> </a:t>
                      </a:r>
                      <a:r>
                        <a:rPr lang="en-MY" sz="1800" dirty="0" err="1"/>
                        <a:t>anak</a:t>
                      </a:r>
                      <a:r>
                        <a:rPr lang="en-MY" sz="1800" dirty="0"/>
                        <a:t> &gt;180 </a:t>
                      </a:r>
                      <a:r>
                        <a:rPr lang="en-MY" sz="1800" dirty="0" err="1"/>
                        <a:t>hari</a:t>
                      </a:r>
                      <a:r>
                        <a:rPr lang="en-MY" sz="1800" dirty="0"/>
                        <a:t> </a:t>
                      </a:r>
                      <a:r>
                        <a:rPr lang="en-MY" sz="1800" dirty="0" err="1"/>
                        <a:t>setahun</a:t>
                      </a:r>
                      <a:r>
                        <a:rPr lang="en-MY" sz="1800" dirty="0"/>
                        <a:t> </a:t>
                      </a:r>
                      <a:r>
                        <a:rPr lang="en-MY" sz="1800" dirty="0" err="1"/>
                        <a:t>kalender</a:t>
                      </a:r>
                      <a:endParaRPr lang="en-MY" sz="1800" dirty="0"/>
                    </a:p>
                    <a:p>
                      <a:endParaRPr lang="en-MY" sz="1800" dirty="0"/>
                    </a:p>
                  </a:txBody>
                  <a:tcPr/>
                </a:tc>
                <a:tc>
                  <a:txBody>
                    <a:bodyPr/>
                    <a:lstStyle/>
                    <a:p>
                      <a:r>
                        <a:rPr lang="en-MY" sz="2400" dirty="0" err="1"/>
                        <a:t>Isyarat</a:t>
                      </a:r>
                      <a:r>
                        <a:rPr lang="en-MY" sz="2400" dirty="0"/>
                        <a:t>*</a:t>
                      </a:r>
                    </a:p>
                  </a:txBody>
                  <a:tcPr/>
                </a:tc>
                <a:extLst>
                  <a:ext uri="{0D108BD9-81ED-4DB2-BD59-A6C34878D82A}">
                    <a16:rowId xmlns:a16="http://schemas.microsoft.com/office/drawing/2014/main" xmlns="" val="10003"/>
                  </a:ext>
                </a:extLst>
              </a:tr>
              <a:tr h="6536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800" dirty="0" err="1"/>
                        <a:t>Pegawai</a:t>
                      </a:r>
                      <a:r>
                        <a:rPr lang="en-MY" sz="1800" dirty="0"/>
                        <a:t> CTG </a:t>
                      </a:r>
                      <a:r>
                        <a:rPr lang="en-MY" sz="1800" dirty="0" err="1"/>
                        <a:t>biasa</a:t>
                      </a:r>
                      <a:endParaRPr lang="en-MY" sz="1800" dirty="0"/>
                    </a:p>
                    <a:p>
                      <a:endParaRPr lang="en-MY" sz="1800" dirty="0"/>
                    </a:p>
                  </a:txBody>
                  <a:tcPr/>
                </a:tc>
                <a:tc>
                  <a:txBody>
                    <a:bodyPr/>
                    <a:lstStyle/>
                    <a:p>
                      <a:r>
                        <a:rPr lang="en-MY" sz="2400" dirty="0" err="1"/>
                        <a:t>Tiada</a:t>
                      </a:r>
                      <a:r>
                        <a:rPr lang="en-MY" sz="2400" dirty="0"/>
                        <a:t> </a:t>
                      </a:r>
                      <a:r>
                        <a:rPr lang="en-MY" sz="2400" dirty="0" err="1"/>
                        <a:t>Pergerakan</a:t>
                      </a:r>
                      <a:endParaRPr lang="en-MY" sz="2400" dirty="0"/>
                    </a:p>
                  </a:txBody>
                  <a:tcPr/>
                </a:tc>
                <a:extLst>
                  <a:ext uri="{0D108BD9-81ED-4DB2-BD59-A6C34878D82A}">
                    <a16:rowId xmlns:a16="http://schemas.microsoft.com/office/drawing/2014/main" xmlns="" val="10004"/>
                  </a:ext>
                </a:extLst>
              </a:tr>
              <a:tr h="6536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800" dirty="0" err="1"/>
                        <a:t>Pegawai</a:t>
                      </a:r>
                      <a:r>
                        <a:rPr lang="en-MY" sz="1800" dirty="0"/>
                        <a:t> CSG </a:t>
                      </a:r>
                      <a:r>
                        <a:rPr kumimoji="0" lang="en-MY" sz="1800" b="0" i="0" u="none" strike="noStrike" kern="1200" cap="none" spc="0" normalizeH="0" baseline="0" noProof="0" dirty="0">
                          <a:ln>
                            <a:noFill/>
                          </a:ln>
                          <a:solidFill>
                            <a:srgbClr val="000000"/>
                          </a:solidFill>
                          <a:effectLst/>
                          <a:uLnTx/>
                          <a:uFillTx/>
                          <a:latin typeface="+mn-lt"/>
                          <a:ea typeface="+mn-ea"/>
                          <a:cs typeface="+mn-cs"/>
                        </a:rPr>
                        <a:t>&gt;180 </a:t>
                      </a:r>
                      <a:r>
                        <a:rPr kumimoji="0" lang="en-MY" sz="1800" b="0" i="0" u="none" strike="noStrike" kern="1200" cap="none" spc="0" normalizeH="0" baseline="0" noProof="0" dirty="0" err="1">
                          <a:ln>
                            <a:noFill/>
                          </a:ln>
                          <a:solidFill>
                            <a:srgbClr val="000000"/>
                          </a:solidFill>
                          <a:effectLst/>
                          <a:uLnTx/>
                          <a:uFillTx/>
                          <a:latin typeface="+mn-lt"/>
                          <a:ea typeface="+mn-ea"/>
                          <a:cs typeface="+mn-cs"/>
                        </a:rPr>
                        <a:t>hari</a:t>
                      </a:r>
                      <a:r>
                        <a:rPr kumimoji="0" lang="en-MY" sz="1800" b="0" i="0" u="none" strike="noStrike" kern="1200" cap="none" spc="0" normalizeH="0" baseline="0" noProof="0" dirty="0">
                          <a:ln>
                            <a:noFill/>
                          </a:ln>
                          <a:solidFill>
                            <a:srgbClr val="000000"/>
                          </a:solidFill>
                          <a:effectLst/>
                          <a:uLnTx/>
                          <a:uFillTx/>
                          <a:latin typeface="+mn-lt"/>
                          <a:ea typeface="+mn-ea"/>
                          <a:cs typeface="+mn-cs"/>
                        </a:rPr>
                        <a:t> </a:t>
                      </a:r>
                      <a:r>
                        <a:rPr kumimoji="0" lang="en-MY" sz="1800" b="0" i="0" u="none" strike="noStrike" kern="1200" cap="none" spc="0" normalizeH="0" baseline="0" noProof="0" dirty="0" err="1">
                          <a:ln>
                            <a:noFill/>
                          </a:ln>
                          <a:solidFill>
                            <a:srgbClr val="000000"/>
                          </a:solidFill>
                          <a:effectLst/>
                          <a:uLnTx/>
                          <a:uFillTx/>
                          <a:latin typeface="+mn-lt"/>
                          <a:ea typeface="+mn-ea"/>
                          <a:cs typeface="+mn-cs"/>
                        </a:rPr>
                        <a:t>setahun</a:t>
                      </a:r>
                      <a:r>
                        <a:rPr kumimoji="0" lang="en-MY" sz="1800" b="0" i="0" u="none" strike="noStrike" kern="1200" cap="none" spc="0" normalizeH="0" baseline="0" noProof="0" dirty="0">
                          <a:ln>
                            <a:noFill/>
                          </a:ln>
                          <a:solidFill>
                            <a:srgbClr val="000000"/>
                          </a:solidFill>
                          <a:effectLst/>
                          <a:uLnTx/>
                          <a:uFillTx/>
                          <a:latin typeface="+mn-lt"/>
                          <a:ea typeface="+mn-ea"/>
                          <a:cs typeface="+mn-cs"/>
                        </a:rPr>
                        <a:t> </a:t>
                      </a:r>
                      <a:r>
                        <a:rPr kumimoji="0" lang="en-MY" sz="1800" b="0" i="0" u="none" strike="noStrike" kern="1200" cap="none" spc="0" normalizeH="0" baseline="0" noProof="0" dirty="0" err="1">
                          <a:ln>
                            <a:noFill/>
                          </a:ln>
                          <a:solidFill>
                            <a:srgbClr val="000000"/>
                          </a:solidFill>
                          <a:effectLst/>
                          <a:uLnTx/>
                          <a:uFillTx/>
                          <a:latin typeface="+mn-lt"/>
                          <a:ea typeface="+mn-ea"/>
                          <a:cs typeface="+mn-cs"/>
                        </a:rPr>
                        <a:t>kalender</a:t>
                      </a:r>
                      <a:endParaRPr lang="en-MY" sz="1800" dirty="0"/>
                    </a:p>
                  </a:txBody>
                  <a:tcPr/>
                </a:tc>
                <a:tc>
                  <a:txBody>
                    <a:bodyPr/>
                    <a:lstStyle/>
                    <a:p>
                      <a:r>
                        <a:rPr lang="en-MY" sz="2400" dirty="0" err="1"/>
                        <a:t>Isyarat</a:t>
                      </a:r>
                      <a:r>
                        <a:rPr lang="en-MY" sz="2400" dirty="0"/>
                        <a:t>*</a:t>
                      </a:r>
                    </a:p>
                  </a:txBody>
                  <a:tcPr/>
                </a:tc>
                <a:extLst>
                  <a:ext uri="{0D108BD9-81ED-4DB2-BD59-A6C34878D82A}">
                    <a16:rowId xmlns:a16="http://schemas.microsoft.com/office/drawing/2014/main" xmlns="" val="10005"/>
                  </a:ext>
                </a:extLst>
              </a:tr>
            </a:tbl>
          </a:graphicData>
        </a:graphic>
      </p:graphicFrame>
      <p:sp>
        <p:nvSpPr>
          <p:cNvPr id="5" name="TextBox 4"/>
          <p:cNvSpPr txBox="1"/>
          <p:nvPr/>
        </p:nvSpPr>
        <p:spPr>
          <a:xfrm>
            <a:off x="611560" y="6165304"/>
            <a:ext cx="3240360" cy="369332"/>
          </a:xfrm>
          <a:prstGeom prst="rect">
            <a:avLst/>
          </a:prstGeom>
          <a:noFill/>
        </p:spPr>
        <p:txBody>
          <a:bodyPr wrap="square" rtlCol="0">
            <a:spAutoFit/>
          </a:bodyPr>
          <a:lstStyle/>
          <a:p>
            <a:r>
              <a:rPr lang="en-MY" dirty="0"/>
              <a:t>* SPP 5/2002</a:t>
            </a:r>
          </a:p>
        </p:txBody>
      </p:sp>
    </p:spTree>
    <p:extLst>
      <p:ext uri="{BB962C8B-B14F-4D97-AF65-F5344CB8AC3E}">
        <p14:creationId xmlns:p14="http://schemas.microsoft.com/office/powerpoint/2010/main" val="28463693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83968" y="2492896"/>
            <a:ext cx="4752528" cy="4104456"/>
          </a:xfrm>
          <a:prstGeom prst="rect">
            <a:avLst/>
          </a:prstGeom>
        </p:spPr>
      </p:pic>
      <p:pic>
        <p:nvPicPr>
          <p:cNvPr id="3" name="Picture 2"/>
          <p:cNvPicPr>
            <a:picLocks noChangeAspect="1"/>
          </p:cNvPicPr>
          <p:nvPr/>
        </p:nvPicPr>
        <p:blipFill>
          <a:blip r:embed="rId3"/>
          <a:stretch>
            <a:fillRect/>
          </a:stretch>
        </p:blipFill>
        <p:spPr>
          <a:xfrm>
            <a:off x="107504" y="476672"/>
            <a:ext cx="7992888" cy="2016224"/>
          </a:xfrm>
          <a:prstGeom prst="rect">
            <a:avLst/>
          </a:prstGeom>
        </p:spPr>
      </p:pic>
      <p:sp>
        <p:nvSpPr>
          <p:cNvPr id="4" name="TextBox 3"/>
          <p:cNvSpPr txBox="1"/>
          <p:nvPr/>
        </p:nvSpPr>
        <p:spPr>
          <a:xfrm>
            <a:off x="467544" y="3028310"/>
            <a:ext cx="1728192" cy="369332"/>
          </a:xfrm>
          <a:prstGeom prst="rect">
            <a:avLst/>
          </a:prstGeom>
          <a:noFill/>
        </p:spPr>
        <p:txBody>
          <a:bodyPr wrap="square" rtlCol="0">
            <a:spAutoFit/>
          </a:bodyPr>
          <a:lstStyle/>
          <a:p>
            <a:r>
              <a:rPr lang="en-MY" dirty="0"/>
              <a:t>PP 9/1991</a:t>
            </a:r>
          </a:p>
        </p:txBody>
      </p:sp>
      <p:sp>
        <p:nvSpPr>
          <p:cNvPr id="5" name="TextBox 4"/>
          <p:cNvSpPr txBox="1"/>
          <p:nvPr/>
        </p:nvSpPr>
        <p:spPr>
          <a:xfrm>
            <a:off x="1979712" y="3933056"/>
            <a:ext cx="1728192" cy="369332"/>
          </a:xfrm>
          <a:prstGeom prst="rect">
            <a:avLst/>
          </a:prstGeom>
          <a:noFill/>
        </p:spPr>
        <p:txBody>
          <a:bodyPr wrap="square" rtlCol="0">
            <a:spAutoFit/>
          </a:bodyPr>
          <a:lstStyle/>
          <a:p>
            <a:r>
              <a:rPr lang="en-MY" dirty="0"/>
              <a:t>PP 4/2002</a:t>
            </a:r>
          </a:p>
        </p:txBody>
      </p:sp>
      <p:cxnSp>
        <p:nvCxnSpPr>
          <p:cNvPr id="7" name="Straight Arrow Connector 6"/>
          <p:cNvCxnSpPr/>
          <p:nvPr/>
        </p:nvCxnSpPr>
        <p:spPr>
          <a:xfrm>
            <a:off x="3203848" y="4149080"/>
            <a:ext cx="1008112"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1187624" y="2420888"/>
            <a:ext cx="0" cy="607422"/>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18551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Rectangle 2"/>
          <p:cNvSpPr>
            <a:spLocks noChangeArrowheads="1"/>
          </p:cNvSpPr>
          <p:nvPr/>
        </p:nvSpPr>
        <p:spPr bwMode="auto">
          <a:xfrm rot="10800000">
            <a:off x="0" y="415925"/>
            <a:ext cx="91440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0000"/>
              </a:lnSpc>
            </a:pPr>
            <a:endParaRPr lang="ms-MY" altLang="en-US" sz="1800"/>
          </a:p>
        </p:txBody>
      </p:sp>
      <p:sp>
        <p:nvSpPr>
          <p:cNvPr id="67587" name="Text Box 49"/>
          <p:cNvSpPr txBox="1">
            <a:spLocks noChangeArrowheads="1"/>
          </p:cNvSpPr>
          <p:nvPr/>
        </p:nvSpPr>
        <p:spPr bwMode="auto">
          <a:xfrm>
            <a:off x="5099050" y="476250"/>
            <a:ext cx="697388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a:tabLst>
                <a:tab pos="622300" algn="l"/>
              </a:tabLst>
              <a:defRPr sz="2400">
                <a:solidFill>
                  <a:schemeClr val="tx1"/>
                </a:solidFill>
                <a:latin typeface="Arial" panose="020B0604020202020204" pitchFamily="34" charset="0"/>
                <a:ea typeface="MS PGothic" panose="020B0600070205080204" pitchFamily="34" charset="-128"/>
              </a:defRPr>
            </a:lvl1pPr>
            <a:lvl2pPr marL="742950" indent="-285750">
              <a:tabLst>
                <a:tab pos="622300" algn="l"/>
              </a:tabLst>
              <a:defRPr sz="2400">
                <a:solidFill>
                  <a:schemeClr val="tx1"/>
                </a:solidFill>
                <a:latin typeface="Arial" panose="020B0604020202020204" pitchFamily="34" charset="0"/>
                <a:ea typeface="MS PGothic" panose="020B0600070205080204" pitchFamily="34" charset="-128"/>
              </a:defRPr>
            </a:lvl2pPr>
            <a:lvl3pPr marL="1143000" indent="-228600">
              <a:tabLst>
                <a:tab pos="622300" algn="l"/>
              </a:tabLst>
              <a:defRPr sz="2400">
                <a:solidFill>
                  <a:schemeClr val="tx1"/>
                </a:solidFill>
                <a:latin typeface="Arial" panose="020B0604020202020204" pitchFamily="34" charset="0"/>
                <a:ea typeface="MS PGothic" panose="020B0600070205080204" pitchFamily="34" charset="-128"/>
              </a:defRPr>
            </a:lvl3pPr>
            <a:lvl4pPr marL="1600200" indent="-228600">
              <a:tabLst>
                <a:tab pos="622300" algn="l"/>
              </a:tabLst>
              <a:defRPr sz="2400">
                <a:solidFill>
                  <a:schemeClr val="tx1"/>
                </a:solidFill>
                <a:latin typeface="Arial" panose="020B0604020202020204" pitchFamily="34" charset="0"/>
                <a:ea typeface="MS PGothic" panose="020B0600070205080204" pitchFamily="34" charset="-128"/>
              </a:defRPr>
            </a:lvl4pPr>
            <a:lvl5pPr marL="2057400" indent="-228600">
              <a:tabLst>
                <a:tab pos="622300"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22300" algn="l"/>
              </a:tabLs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ms-MY" altLang="en-US" sz="2000" b="1"/>
              <a:t>TANGGUNGJAWAB PPSM</a:t>
            </a:r>
          </a:p>
        </p:txBody>
      </p:sp>
      <p:grpSp>
        <p:nvGrpSpPr>
          <p:cNvPr id="67588" name="Group 10"/>
          <p:cNvGrpSpPr>
            <a:grpSpLocks/>
          </p:cNvGrpSpPr>
          <p:nvPr/>
        </p:nvGrpSpPr>
        <p:grpSpPr bwMode="auto">
          <a:xfrm>
            <a:off x="762000" y="1981200"/>
            <a:ext cx="2057400" cy="2400300"/>
            <a:chOff x="3543300" y="1686836"/>
            <a:chExt cx="2057400" cy="2400657"/>
          </a:xfrm>
        </p:grpSpPr>
        <p:sp>
          <p:nvSpPr>
            <p:cNvPr id="7" name="Oval 6"/>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9" name="TextBox 8"/>
            <p:cNvSpPr txBox="1"/>
            <p:nvPr/>
          </p:nvSpPr>
          <p:spPr>
            <a:xfrm>
              <a:off x="3933968" y="1686836"/>
              <a:ext cx="1219200" cy="2400657"/>
            </a:xfrm>
            <a:prstGeom prst="rect">
              <a:avLst/>
            </a:prstGeom>
            <a:noFill/>
          </p:spPr>
          <p:txBody>
            <a:bodyPr>
              <a:spAutoFit/>
            </a:bodyPr>
            <a:lstStyle/>
            <a:p>
              <a:pPr eaLnBrk="1" hangingPunct="1">
                <a:defRPr/>
              </a:pPr>
              <a:r>
                <a:rPr lang="en-US" sz="15000" b="1" dirty="0">
                  <a:solidFill>
                    <a:schemeClr val="bg1">
                      <a:alpha val="40000"/>
                    </a:schemeClr>
                  </a:solidFill>
                  <a:latin typeface="+mj-lt"/>
                  <a:ea typeface="+mn-ea"/>
                  <a:cs typeface="Arial" panose="020B0604020202020204" pitchFamily="34" charset="0"/>
                </a:rPr>
                <a:t>6</a:t>
              </a:r>
            </a:p>
          </p:txBody>
        </p:sp>
        <p:sp>
          <p:nvSpPr>
            <p:cNvPr id="10" name="Oval 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67589" name="TextBox 14"/>
          <p:cNvSpPr txBox="1">
            <a:spLocks noChangeArrowheads="1"/>
          </p:cNvSpPr>
          <p:nvPr/>
        </p:nvSpPr>
        <p:spPr bwMode="auto">
          <a:xfrm>
            <a:off x="2971800" y="2143125"/>
            <a:ext cx="5943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8733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3400">
                <a:solidFill>
                  <a:schemeClr val="bg1"/>
                </a:solidFill>
              </a:rPr>
              <a:t>Menentu dan merancang </a:t>
            </a:r>
            <a:r>
              <a:rPr lang="en-US" altLang="en-US" sz="3400" b="1" u="sng">
                <a:solidFill>
                  <a:schemeClr val="bg1"/>
                </a:solidFill>
              </a:rPr>
              <a:t>KEPERLUAN LATIHAN PEGAWAI</a:t>
            </a:r>
            <a:r>
              <a:rPr lang="en-US" altLang="en-US" sz="3400">
                <a:solidFill>
                  <a:schemeClr val="bg1"/>
                </a:solidFill>
              </a:rPr>
              <a:t> dalam      organisasi</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gradFill rotWithShape="1">
            <a:gsLst>
              <a:gs pos="0">
                <a:srgbClr val="00ADF7"/>
              </a:gs>
              <a:gs pos="20000">
                <a:srgbClr val="00AAF1"/>
              </a:gs>
              <a:gs pos="100000">
                <a:srgbClr val="0081B8"/>
              </a:gs>
            </a:gsLst>
            <a:lin ang="540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ms-MY">
              <a:solidFill>
                <a:schemeClr val="lt1"/>
              </a:solidFill>
              <a:latin typeface="+mn-lt"/>
              <a:ea typeface="+mn-ea"/>
            </a:endParaRPr>
          </a:p>
        </p:txBody>
      </p:sp>
      <p:sp>
        <p:nvSpPr>
          <p:cNvPr id="6147" name="Rectangle 4"/>
          <p:cNvSpPr>
            <a:spLocks noChangeArrowheads="1"/>
          </p:cNvSpPr>
          <p:nvPr/>
        </p:nvSpPr>
        <p:spPr bwMode="auto">
          <a:xfrm>
            <a:off x="685800" y="1016000"/>
            <a:ext cx="7924800" cy="4570413"/>
          </a:xfrm>
          <a:prstGeom prst="rect">
            <a:avLst/>
          </a:prstGeom>
          <a:noFill/>
          <a:ln w="9525">
            <a:noFill/>
            <a:miter lim="800000"/>
            <a:headEnd/>
            <a:tailEnd/>
          </a:ln>
        </p:spPr>
        <p:txBody>
          <a:bodyPr>
            <a:spAutoFit/>
          </a:bodyPr>
          <a:lstStyle/>
          <a:p>
            <a:pPr indent="-342900" algn="just">
              <a:spcBef>
                <a:spcPts val="0"/>
              </a:spcBef>
              <a:defRPr/>
            </a:pPr>
            <a:r>
              <a:rPr lang="en-US" sz="3400" dirty="0" err="1">
                <a:solidFill>
                  <a:schemeClr val="bg1"/>
                </a:solidFill>
                <a:ea typeface="+mn-ea"/>
                <a:cs typeface="Arial" panose="020B0604020202020204" pitchFamily="34" charset="0"/>
              </a:rPr>
              <a:t>Keputusan</a:t>
            </a:r>
            <a:r>
              <a:rPr lang="en-US" sz="3400" dirty="0">
                <a:solidFill>
                  <a:schemeClr val="bg1"/>
                </a:solidFill>
                <a:ea typeface="+mn-ea"/>
                <a:cs typeface="Arial" panose="020B0604020202020204" pitchFamily="34" charset="0"/>
              </a:rPr>
              <a:t> Panel Pembangunan </a:t>
            </a:r>
            <a:r>
              <a:rPr lang="en-US" sz="3400" dirty="0" err="1">
                <a:solidFill>
                  <a:schemeClr val="bg1"/>
                </a:solidFill>
                <a:ea typeface="+mn-ea"/>
                <a:cs typeface="Arial" panose="020B0604020202020204" pitchFamily="34" charset="0"/>
              </a:rPr>
              <a:t>Sumber</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Manusia</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adalah</a:t>
            </a:r>
            <a:r>
              <a:rPr lang="en-US" sz="3400" dirty="0">
                <a:solidFill>
                  <a:schemeClr val="bg1"/>
                </a:solidFill>
                <a:ea typeface="+mn-ea"/>
                <a:cs typeface="Arial" panose="020B0604020202020204" pitchFamily="34" charset="0"/>
              </a:rPr>
              <a:t> </a:t>
            </a:r>
            <a:r>
              <a:rPr lang="en-US" sz="3400" b="1" u="sng" dirty="0">
                <a:solidFill>
                  <a:schemeClr val="bg1"/>
                </a:solidFill>
                <a:ea typeface="+mn-ea"/>
                <a:cs typeface="Arial" panose="020B0604020202020204" pitchFamily="34" charset="0"/>
              </a:rPr>
              <a:t>MUKTAMAD</a:t>
            </a:r>
            <a:r>
              <a:rPr lang="en-US" sz="3400" b="1"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kecuali</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jika</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dapat</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dibuktikan</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keputusan</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itu</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telah</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dibuat</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berasaskan</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kepada</a:t>
            </a:r>
            <a:r>
              <a:rPr lang="en-US" sz="3400" dirty="0">
                <a:solidFill>
                  <a:schemeClr val="bg1"/>
                </a:solidFill>
                <a:ea typeface="+mn-ea"/>
                <a:cs typeface="Arial" panose="020B0604020202020204" pitchFamily="34" charset="0"/>
              </a:rPr>
              <a:t> </a:t>
            </a:r>
            <a:r>
              <a:rPr lang="en-US" sz="3400" dirty="0" err="1">
                <a:solidFill>
                  <a:schemeClr val="bg1"/>
                </a:solidFill>
                <a:ea typeface="+mn-ea"/>
                <a:cs typeface="Arial" panose="020B0604020202020204" pitchFamily="34" charset="0"/>
              </a:rPr>
              <a:t>maklumat</a:t>
            </a:r>
            <a:r>
              <a:rPr lang="en-US" sz="3400" dirty="0">
                <a:solidFill>
                  <a:schemeClr val="bg1"/>
                </a:solidFill>
                <a:ea typeface="+mn-ea"/>
                <a:cs typeface="Arial" panose="020B0604020202020204" pitchFamily="34" charset="0"/>
              </a:rPr>
              <a:t> yang </a:t>
            </a:r>
            <a:r>
              <a:rPr lang="en-US" sz="3400" dirty="0" err="1">
                <a:solidFill>
                  <a:schemeClr val="bg1"/>
                </a:solidFill>
                <a:ea typeface="+mn-ea"/>
                <a:cs typeface="Arial" panose="020B0604020202020204" pitchFamily="34" charset="0"/>
              </a:rPr>
              <a:t>salah</a:t>
            </a:r>
            <a:r>
              <a:rPr lang="en-US" sz="3400" dirty="0">
                <a:solidFill>
                  <a:schemeClr val="bg1"/>
                </a:solidFill>
                <a:ea typeface="+mn-ea"/>
                <a:cs typeface="Arial" panose="020B0604020202020204" pitchFamily="34" charset="0"/>
              </a:rPr>
              <a:t>.</a:t>
            </a:r>
          </a:p>
          <a:p>
            <a:pPr marL="342900" indent="-342900">
              <a:spcBef>
                <a:spcPct val="50000"/>
              </a:spcBef>
              <a:defRPr/>
            </a:pPr>
            <a:endParaRPr lang="en-US" sz="3400" i="1" dirty="0">
              <a:solidFill>
                <a:schemeClr val="bg1"/>
              </a:solidFill>
              <a:ea typeface="+mn-ea"/>
              <a:cs typeface="Arial" panose="020B0604020202020204" pitchFamily="34" charset="0"/>
            </a:endParaRPr>
          </a:p>
          <a:p>
            <a:pPr indent="-342900">
              <a:spcBef>
                <a:spcPct val="50000"/>
              </a:spcBef>
              <a:defRPr/>
            </a:pPr>
            <a:r>
              <a:rPr lang="en-US" sz="2800" i="1" dirty="0">
                <a:solidFill>
                  <a:schemeClr val="bg1"/>
                </a:solidFill>
                <a:ea typeface="+mn-ea"/>
                <a:cs typeface="Arial" panose="020B0604020202020204" pitchFamily="34" charset="0"/>
              </a:rPr>
              <a:t>(</a:t>
            </a:r>
            <a:r>
              <a:rPr lang="en-US" sz="2800" i="1" dirty="0" err="1">
                <a:solidFill>
                  <a:schemeClr val="bg1"/>
                </a:solidFill>
                <a:ea typeface="+mn-ea"/>
                <a:cs typeface="Arial" panose="020B0604020202020204" pitchFamily="34" charset="0"/>
              </a:rPr>
              <a:t>Peraturan</a:t>
            </a:r>
            <a:r>
              <a:rPr lang="en-US" sz="2800" i="1" dirty="0">
                <a:solidFill>
                  <a:schemeClr val="bg1"/>
                </a:solidFill>
                <a:ea typeface="+mn-ea"/>
                <a:cs typeface="Arial" panose="020B0604020202020204" pitchFamily="34" charset="0"/>
              </a:rPr>
              <a:t> 16, </a:t>
            </a:r>
            <a:r>
              <a:rPr lang="en-US" sz="2800" i="1" dirty="0" err="1">
                <a:solidFill>
                  <a:schemeClr val="bg1"/>
                </a:solidFill>
                <a:ea typeface="+mn-ea"/>
                <a:cs typeface="Arial" panose="020B0604020202020204" pitchFamily="34" charset="0"/>
              </a:rPr>
              <a:t>Lampiran</a:t>
            </a:r>
            <a:r>
              <a:rPr lang="en-US" sz="2800" i="1" dirty="0">
                <a:solidFill>
                  <a:schemeClr val="bg1"/>
                </a:solidFill>
                <a:ea typeface="+mn-ea"/>
                <a:cs typeface="Arial" panose="020B0604020202020204" pitchFamily="34" charset="0"/>
              </a:rPr>
              <a:t> A2; </a:t>
            </a:r>
            <a:r>
              <a:rPr lang="en-US" sz="2800" i="1" dirty="0" err="1">
                <a:solidFill>
                  <a:schemeClr val="bg1"/>
                </a:solidFill>
                <a:ea typeface="+mn-ea"/>
                <a:cs typeface="Arial" panose="020B0604020202020204" pitchFamily="34" charset="0"/>
              </a:rPr>
              <a:t>Pekeliling</a:t>
            </a:r>
            <a:r>
              <a:rPr lang="en-US" sz="2800" i="1" dirty="0">
                <a:solidFill>
                  <a:schemeClr val="bg1"/>
                </a:solidFill>
                <a:ea typeface="+mn-ea"/>
                <a:cs typeface="Arial" panose="020B0604020202020204" pitchFamily="34" charset="0"/>
              </a:rPr>
              <a:t> </a:t>
            </a:r>
            <a:r>
              <a:rPr lang="en-US" sz="2800" i="1" dirty="0" err="1">
                <a:solidFill>
                  <a:schemeClr val="bg1"/>
                </a:solidFill>
                <a:ea typeface="+mn-ea"/>
                <a:cs typeface="Arial" panose="020B0604020202020204" pitchFamily="34" charset="0"/>
              </a:rPr>
              <a:t>Perkhidmatan</a:t>
            </a:r>
            <a:r>
              <a:rPr lang="en-US" sz="2800" i="1" dirty="0">
                <a:solidFill>
                  <a:schemeClr val="bg1"/>
                </a:solidFill>
                <a:ea typeface="+mn-ea"/>
                <a:cs typeface="Arial" panose="020B0604020202020204" pitchFamily="34" charset="0"/>
              </a:rPr>
              <a:t> </a:t>
            </a:r>
            <a:r>
              <a:rPr lang="en-US" sz="2800" i="1" dirty="0" err="1">
                <a:solidFill>
                  <a:schemeClr val="bg1"/>
                </a:solidFill>
                <a:ea typeface="+mn-ea"/>
                <a:cs typeface="Arial" panose="020B0604020202020204" pitchFamily="34" charset="0"/>
              </a:rPr>
              <a:t>Bil</a:t>
            </a:r>
            <a:r>
              <a:rPr lang="en-US" sz="2800" i="1" dirty="0">
                <a:solidFill>
                  <a:schemeClr val="bg1"/>
                </a:solidFill>
                <a:ea typeface="+mn-ea"/>
                <a:cs typeface="Arial" panose="020B0604020202020204" pitchFamily="34" charset="0"/>
              </a:rPr>
              <a:t>. 4/2002)</a:t>
            </a:r>
          </a:p>
        </p:txBody>
      </p:sp>
    </p:spTree>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4" name="Text Box 2"/>
          <p:cNvSpPr txBox="1">
            <a:spLocks noChangeArrowheads="1"/>
          </p:cNvSpPr>
          <p:nvPr/>
        </p:nvSpPr>
        <p:spPr bwMode="auto">
          <a:xfrm>
            <a:off x="1409700" y="500063"/>
            <a:ext cx="6324600" cy="1200150"/>
          </a:xfrm>
          <a:prstGeom prst="rect">
            <a:avLst/>
          </a:prstGeom>
          <a:solidFill>
            <a:srgbClr val="C00000"/>
          </a:solidFill>
          <a:ln w="57150" cmpd="thickThin">
            <a:solidFill>
              <a:srgbClr val="92D050"/>
            </a:solidFill>
            <a:miter lim="800000"/>
            <a:headEnd/>
            <a:tailEnd/>
          </a:ln>
        </p:spPr>
        <p:txBody>
          <a:bodyPr>
            <a:spAutoFit/>
          </a:bodyPr>
          <a:lstStyle/>
          <a:p>
            <a:pPr algn="ctr" eaLnBrk="1" hangingPunct="1">
              <a:spcBef>
                <a:spcPct val="50000"/>
              </a:spcBef>
              <a:defRPr/>
            </a:pPr>
            <a:r>
              <a:rPr lang="en-US" sz="3600" b="1" dirty="0">
                <a:solidFill>
                  <a:schemeClr val="bg1"/>
                </a:solidFill>
                <a:latin typeface="+mn-lt"/>
                <a:ea typeface="+mn-ea"/>
                <a:cs typeface="Arial" panose="020B0604020202020204" pitchFamily="34" charset="0"/>
              </a:rPr>
              <a:t>TINDAKAN KE ATAS PYD ENGGAN MENGISI LNPT</a:t>
            </a:r>
          </a:p>
        </p:txBody>
      </p:sp>
      <p:sp>
        <p:nvSpPr>
          <p:cNvPr id="125955" name="Text Box 3"/>
          <p:cNvSpPr txBox="1">
            <a:spLocks noChangeArrowheads="1"/>
          </p:cNvSpPr>
          <p:nvPr/>
        </p:nvSpPr>
        <p:spPr bwMode="auto">
          <a:xfrm>
            <a:off x="584200" y="2249488"/>
            <a:ext cx="8164513" cy="2708275"/>
          </a:xfrm>
          <a:prstGeom prst="rect">
            <a:avLst/>
          </a:prstGeom>
          <a:noFill/>
          <a:ln w="9525">
            <a:noFill/>
            <a:miter lim="800000"/>
            <a:headEnd/>
            <a:tailEnd/>
          </a:ln>
        </p:spPr>
        <p:txBody>
          <a:bodyPr>
            <a:spAutoFit/>
          </a:bodyPr>
          <a:lstStyle/>
          <a:p>
            <a:pPr algn="just" eaLnBrk="1" hangingPunct="1">
              <a:spcBef>
                <a:spcPct val="50000"/>
              </a:spcBef>
              <a:defRPr/>
            </a:pPr>
            <a:r>
              <a:rPr lang="en-US" sz="3200" dirty="0" err="1">
                <a:solidFill>
                  <a:schemeClr val="bg1"/>
                </a:solidFill>
                <a:ea typeface="+mn-ea"/>
                <a:cs typeface="Arial" panose="020B0604020202020204" pitchFamily="34" charset="0"/>
              </a:rPr>
              <a:t>Tindakan</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Tatatertib</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kerana</a:t>
            </a:r>
            <a:r>
              <a:rPr lang="en-US" sz="3200" dirty="0">
                <a:solidFill>
                  <a:schemeClr val="bg1"/>
                </a:solidFill>
                <a:ea typeface="+mn-ea"/>
                <a:cs typeface="Arial" panose="020B0604020202020204" pitchFamily="34" charset="0"/>
              </a:rPr>
              <a:t> </a:t>
            </a:r>
            <a:r>
              <a:rPr lang="en-US" sz="3200" u="sng" dirty="0" err="1">
                <a:solidFill>
                  <a:srgbClr val="FFFF00"/>
                </a:solidFill>
                <a:ea typeface="+mn-ea"/>
                <a:cs typeface="Arial" panose="020B0604020202020204" pitchFamily="34" charset="0"/>
              </a:rPr>
              <a:t>ingkar</a:t>
            </a:r>
            <a:r>
              <a:rPr lang="en-US" sz="3200" u="sng" dirty="0">
                <a:solidFill>
                  <a:srgbClr val="FFFF00"/>
                </a:solidFill>
                <a:ea typeface="+mn-ea"/>
                <a:cs typeface="Arial" panose="020B0604020202020204" pitchFamily="34" charset="0"/>
              </a:rPr>
              <a:t> </a:t>
            </a:r>
            <a:r>
              <a:rPr lang="en-US" sz="3200" u="sng" dirty="0" err="1">
                <a:solidFill>
                  <a:srgbClr val="FFFF00"/>
                </a:solidFill>
                <a:ea typeface="+mn-ea"/>
                <a:cs typeface="Arial" panose="020B0604020202020204" pitchFamily="34" charset="0"/>
              </a:rPr>
              <a:t>perintah</a:t>
            </a:r>
            <a:r>
              <a:rPr lang="en-US" sz="3200" u="sng" dirty="0">
                <a:solidFill>
                  <a:srgbClr val="FFFF00"/>
                </a:solidFill>
                <a:ea typeface="+mn-ea"/>
                <a:cs typeface="Arial" panose="020B0604020202020204" pitchFamily="34" charset="0"/>
              </a:rPr>
              <a:t> </a:t>
            </a:r>
            <a:r>
              <a:rPr lang="en-US" sz="3200" dirty="0" err="1">
                <a:solidFill>
                  <a:schemeClr val="bg1"/>
                </a:solidFill>
                <a:ea typeface="+mn-ea"/>
                <a:cs typeface="Arial" panose="020B0604020202020204" pitchFamily="34" charset="0"/>
              </a:rPr>
              <a:t>berdasarkan</a:t>
            </a:r>
            <a:r>
              <a:rPr lang="en-US" sz="3200" dirty="0">
                <a:solidFill>
                  <a:schemeClr val="bg1"/>
                </a:solidFill>
                <a:ea typeface="+mn-ea"/>
                <a:cs typeface="Arial" panose="020B0604020202020204" pitchFamily="34" charset="0"/>
              </a:rPr>
              <a:t> 4(1)(</a:t>
            </a:r>
            <a:r>
              <a:rPr lang="en-US" sz="3200" dirty="0" err="1">
                <a:solidFill>
                  <a:schemeClr val="bg1"/>
                </a:solidFill>
                <a:ea typeface="+mn-ea"/>
                <a:cs typeface="Arial" panose="020B0604020202020204" pitchFamily="34" charset="0"/>
              </a:rPr>
              <a:t>i</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Peruntukan</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Peraturan-Peraturan</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Pegawai</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Awam</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Kelakuan</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dan</a:t>
            </a:r>
            <a:r>
              <a:rPr lang="en-US" sz="3200" dirty="0">
                <a:solidFill>
                  <a:schemeClr val="bg1"/>
                </a:solidFill>
                <a:ea typeface="+mn-ea"/>
                <a:cs typeface="Arial" panose="020B0604020202020204" pitchFamily="34" charset="0"/>
              </a:rPr>
              <a:t> </a:t>
            </a:r>
            <a:r>
              <a:rPr lang="en-US" sz="3200" dirty="0" err="1">
                <a:solidFill>
                  <a:schemeClr val="bg1"/>
                </a:solidFill>
                <a:ea typeface="+mn-ea"/>
                <a:cs typeface="Arial" panose="020B0604020202020204" pitchFamily="34" charset="0"/>
              </a:rPr>
              <a:t>Tatatertib</a:t>
            </a:r>
            <a:r>
              <a:rPr lang="en-US" sz="3200" dirty="0">
                <a:solidFill>
                  <a:schemeClr val="bg1"/>
                </a:solidFill>
                <a:ea typeface="+mn-ea"/>
                <a:cs typeface="Arial" panose="020B0604020202020204" pitchFamily="34" charset="0"/>
              </a:rPr>
              <a:t>) 1993, [P.U.(A). 395] </a:t>
            </a:r>
          </a:p>
          <a:p>
            <a:pPr marL="457200" indent="-457200" eaLnBrk="1" hangingPunct="1">
              <a:spcBef>
                <a:spcPct val="50000"/>
              </a:spcBef>
              <a:buFontTx/>
              <a:buAutoNum type="arabicPeriod"/>
              <a:defRPr/>
            </a:pPr>
            <a:endParaRPr lang="en-US" sz="2400" dirty="0">
              <a:solidFill>
                <a:schemeClr val="bg1"/>
              </a:solidFill>
              <a:ea typeface="+mn-ea"/>
              <a:cs typeface="Arial" panose="020B0604020202020204" pitchFamily="34" charset="0"/>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8" name="TextBox 3"/>
          <p:cNvSpPr txBox="1">
            <a:spLocks noChangeArrowheads="1"/>
          </p:cNvSpPr>
          <p:nvPr/>
        </p:nvSpPr>
        <p:spPr bwMode="auto">
          <a:xfrm>
            <a:off x="1228725" y="1687513"/>
            <a:ext cx="7229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solidFill>
                  <a:srgbClr val="7F7F7F"/>
                </a:solidFill>
              </a:rPr>
              <a:t>BAHAGIAN KEDUA</a:t>
            </a:r>
          </a:p>
        </p:txBody>
      </p:sp>
      <p:sp>
        <p:nvSpPr>
          <p:cNvPr id="7" name="Title 6"/>
          <p:cNvSpPr>
            <a:spLocks noGrp="1"/>
          </p:cNvSpPr>
          <p:nvPr>
            <p:ph type="title"/>
          </p:nvPr>
        </p:nvSpPr>
        <p:spPr>
          <a:xfrm>
            <a:off x="1219200" y="2139950"/>
            <a:ext cx="7543800" cy="2074863"/>
          </a:xfrm>
        </p:spPr>
        <p:txBody>
          <a:bodyPr wrap="square" tIns="0" bIns="0" anchor="t" anchorCtr="0">
            <a:normAutofit/>
          </a:bodyPr>
          <a:lstStyle/>
          <a:p>
            <a:pPr>
              <a:spcAft>
                <a:spcPts val="0"/>
              </a:spcAft>
              <a:defRPr/>
            </a:pPr>
            <a:r>
              <a:rPr lang="en-US" sz="5400" b="1" dirty="0">
                <a:solidFill>
                  <a:prstClr val="black">
                    <a:lumMod val="85000"/>
                    <a:lumOff val="15000"/>
                  </a:prstClr>
                </a:solidFill>
                <a:latin typeface="+mn-lt"/>
                <a:ea typeface="+mj-ea"/>
              </a:rPr>
              <a:t>CIRI-CIRI PENILAIAN</a:t>
            </a:r>
            <a:endParaRPr lang="en-US" sz="5400" dirty="0">
              <a:latin typeface="+mn-lt"/>
              <a:ea typeface="+mj-ea"/>
            </a:endParaRPr>
          </a:p>
        </p:txBody>
      </p:sp>
      <p:sp>
        <p:nvSpPr>
          <p:cNvPr id="6" name="Title 6"/>
          <p:cNvSpPr txBox="1">
            <a:spLocks/>
          </p:cNvSpPr>
          <p:nvPr/>
        </p:nvSpPr>
        <p:spPr>
          <a:xfrm>
            <a:off x="1219200" y="2901950"/>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r>
              <a:rPr lang="en-US" sz="5400" b="1" dirty="0">
                <a:solidFill>
                  <a:prstClr val="black">
                    <a:lumMod val="85000"/>
                    <a:lumOff val="15000"/>
                  </a:prstClr>
                </a:solidFill>
                <a:latin typeface="+mn-lt"/>
              </a:rPr>
              <a:t>Yang EFEKTIF</a:t>
            </a:r>
            <a:endParaRPr lang="en-US" sz="5400" dirty="0">
              <a:latin typeface="+mn-lt"/>
            </a:endParaRPr>
          </a:p>
        </p:txBody>
      </p:sp>
      <p:sp>
        <p:nvSpPr>
          <p:cNvPr id="8" name="Title 6"/>
          <p:cNvSpPr txBox="1">
            <a:spLocks/>
          </p:cNvSpPr>
          <p:nvPr/>
        </p:nvSpPr>
        <p:spPr>
          <a:xfrm>
            <a:off x="1219200" y="3660775"/>
            <a:ext cx="7543800" cy="1368425"/>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spcAft>
                <a:spcPts val="0"/>
              </a:spcAft>
              <a:defRPr/>
            </a:pPr>
            <a:endParaRPr lang="en-US" sz="7800" dirty="0">
              <a:latin typeface="+mn-lt"/>
            </a:endParaRPr>
          </a:p>
        </p:txBody>
      </p:sp>
    </p:spTree>
    <p:custDataLst>
      <p:tags r:id="rId1"/>
    </p:custData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childTnLst>
                                </p:cTn>
                              </p:par>
                              <p:par>
                                <p:cTn id="15" presetID="10" presetClass="entr" presetSubtype="0" fill="hold" grpId="0" nodeType="withEffect" nodePh="1">
                                  <p:stCondLst>
                                    <p:cond delay="50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6" grpId="0" autoUpdateAnimBg="0"/>
      <p:bldP spid="8"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gradFill rotWithShape="1">
            <a:gsLst>
              <a:gs pos="0">
                <a:srgbClr val="00ADF7"/>
              </a:gs>
              <a:gs pos="20000">
                <a:srgbClr val="00AAF1"/>
              </a:gs>
              <a:gs pos="100000">
                <a:srgbClr val="0081B8"/>
              </a:gs>
            </a:gsLst>
            <a:lin ang="540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ms-MY">
              <a:solidFill>
                <a:schemeClr val="lt1"/>
              </a:solidFill>
              <a:latin typeface="+mn-lt"/>
              <a:ea typeface="+mn-ea"/>
            </a:endParaRPr>
          </a:p>
        </p:txBody>
      </p:sp>
      <p:sp>
        <p:nvSpPr>
          <p:cNvPr id="72706" name="Rectangle 5"/>
          <p:cNvSpPr>
            <a:spLocks noChangeArrowheads="1"/>
          </p:cNvSpPr>
          <p:nvPr/>
        </p:nvSpPr>
        <p:spPr bwMode="auto">
          <a:xfrm>
            <a:off x="228600" y="1236663"/>
            <a:ext cx="8763000" cy="4978400"/>
          </a:xfrm>
          <a:prstGeom prst="rect">
            <a:avLst/>
          </a:prstGeom>
          <a:solidFill>
            <a:srgbClr val="FFFFBD"/>
          </a:solidFill>
          <a:ln w="76200" cmpd="tri">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72707" name="Line 7"/>
          <p:cNvSpPr>
            <a:spLocks noChangeShapeType="1"/>
          </p:cNvSpPr>
          <p:nvPr/>
        </p:nvSpPr>
        <p:spPr bwMode="auto">
          <a:xfrm>
            <a:off x="2514600" y="1236663"/>
            <a:ext cx="0" cy="49244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08" name="Line 8"/>
          <p:cNvSpPr>
            <a:spLocks noChangeShapeType="1"/>
          </p:cNvSpPr>
          <p:nvPr/>
        </p:nvSpPr>
        <p:spPr bwMode="auto">
          <a:xfrm>
            <a:off x="2555875" y="1633538"/>
            <a:ext cx="6353175"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09" name="Line 9"/>
          <p:cNvSpPr>
            <a:spLocks noChangeShapeType="1"/>
          </p:cNvSpPr>
          <p:nvPr/>
        </p:nvSpPr>
        <p:spPr bwMode="auto">
          <a:xfrm>
            <a:off x="2514600" y="2011363"/>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0" name="Line 10"/>
          <p:cNvSpPr>
            <a:spLocks noChangeShapeType="1"/>
          </p:cNvSpPr>
          <p:nvPr/>
        </p:nvSpPr>
        <p:spPr bwMode="auto">
          <a:xfrm flipV="1">
            <a:off x="252413" y="2647950"/>
            <a:ext cx="86725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1" name="Line 11"/>
          <p:cNvSpPr>
            <a:spLocks noChangeShapeType="1"/>
          </p:cNvSpPr>
          <p:nvPr/>
        </p:nvSpPr>
        <p:spPr bwMode="auto">
          <a:xfrm>
            <a:off x="225425" y="3143250"/>
            <a:ext cx="8672513" cy="12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2" name="Line 12"/>
          <p:cNvSpPr>
            <a:spLocks noChangeShapeType="1"/>
          </p:cNvSpPr>
          <p:nvPr/>
        </p:nvSpPr>
        <p:spPr bwMode="auto">
          <a:xfrm>
            <a:off x="258763" y="3649663"/>
            <a:ext cx="8721725" cy="11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3" name="Line 13"/>
          <p:cNvSpPr>
            <a:spLocks noChangeShapeType="1"/>
          </p:cNvSpPr>
          <p:nvPr/>
        </p:nvSpPr>
        <p:spPr bwMode="auto">
          <a:xfrm>
            <a:off x="215900" y="4332288"/>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4" name="Line 14"/>
          <p:cNvSpPr>
            <a:spLocks noChangeShapeType="1"/>
          </p:cNvSpPr>
          <p:nvPr/>
        </p:nvSpPr>
        <p:spPr bwMode="auto">
          <a:xfrm>
            <a:off x="246063" y="4854575"/>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5" name="Line 15"/>
          <p:cNvSpPr>
            <a:spLocks noChangeShapeType="1"/>
          </p:cNvSpPr>
          <p:nvPr/>
        </p:nvSpPr>
        <p:spPr bwMode="auto">
          <a:xfrm>
            <a:off x="212725" y="5334000"/>
            <a:ext cx="89312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6" name="Line 16"/>
          <p:cNvSpPr>
            <a:spLocks noChangeShapeType="1"/>
          </p:cNvSpPr>
          <p:nvPr/>
        </p:nvSpPr>
        <p:spPr bwMode="auto">
          <a:xfrm>
            <a:off x="250825" y="5800725"/>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7" name="Line 17"/>
          <p:cNvSpPr>
            <a:spLocks noChangeShapeType="1"/>
          </p:cNvSpPr>
          <p:nvPr/>
        </p:nvSpPr>
        <p:spPr bwMode="auto">
          <a:xfrm>
            <a:off x="3810000" y="2011363"/>
            <a:ext cx="0" cy="41417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8" name="Line 18"/>
          <p:cNvSpPr>
            <a:spLocks noChangeShapeType="1"/>
          </p:cNvSpPr>
          <p:nvPr/>
        </p:nvSpPr>
        <p:spPr bwMode="auto">
          <a:xfrm>
            <a:off x="5105400" y="1660525"/>
            <a:ext cx="0" cy="4524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19" name="Line 19"/>
          <p:cNvSpPr>
            <a:spLocks noChangeShapeType="1"/>
          </p:cNvSpPr>
          <p:nvPr/>
        </p:nvSpPr>
        <p:spPr bwMode="auto">
          <a:xfrm>
            <a:off x="6578600" y="1687513"/>
            <a:ext cx="0" cy="44910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20" name="Line 20"/>
          <p:cNvSpPr>
            <a:spLocks noChangeShapeType="1"/>
          </p:cNvSpPr>
          <p:nvPr/>
        </p:nvSpPr>
        <p:spPr bwMode="auto">
          <a:xfrm>
            <a:off x="6553200" y="2011363"/>
            <a:ext cx="2438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21" name="Line 21"/>
          <p:cNvSpPr>
            <a:spLocks noChangeShapeType="1"/>
          </p:cNvSpPr>
          <p:nvPr/>
        </p:nvSpPr>
        <p:spPr bwMode="auto">
          <a:xfrm>
            <a:off x="7772400" y="2011363"/>
            <a:ext cx="0" cy="41560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72722" name="Text Box 22"/>
          <p:cNvSpPr txBox="1">
            <a:spLocks noChangeArrowheads="1"/>
          </p:cNvSpPr>
          <p:nvPr/>
        </p:nvSpPr>
        <p:spPr bwMode="auto">
          <a:xfrm>
            <a:off x="762000" y="1630363"/>
            <a:ext cx="1219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Aspek Penilaian</a:t>
            </a:r>
          </a:p>
        </p:txBody>
      </p:sp>
      <p:sp>
        <p:nvSpPr>
          <p:cNvPr id="72723" name="Text Box 25"/>
          <p:cNvSpPr txBox="1">
            <a:spLocks noChangeArrowheads="1"/>
          </p:cNvSpPr>
          <p:nvPr/>
        </p:nvSpPr>
        <p:spPr bwMode="auto">
          <a:xfrm>
            <a:off x="5181600" y="1714500"/>
            <a:ext cx="1295400" cy="739775"/>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b="1"/>
              <a:t>Pengurusan &amp; Profesional</a:t>
            </a:r>
          </a:p>
        </p:txBody>
      </p:sp>
      <p:sp>
        <p:nvSpPr>
          <p:cNvPr id="186389" name="Text Box 26"/>
          <p:cNvSpPr txBox="1">
            <a:spLocks noChangeArrowheads="1"/>
          </p:cNvSpPr>
          <p:nvPr/>
        </p:nvSpPr>
        <p:spPr bwMode="auto">
          <a:xfrm>
            <a:off x="6762750" y="1684338"/>
            <a:ext cx="2057400" cy="304800"/>
          </a:xfrm>
          <a:prstGeom prst="rect">
            <a:avLst/>
          </a:prstGeom>
          <a:solidFill>
            <a:schemeClr val="accent4">
              <a:lumMod val="40000"/>
              <a:lumOff val="60000"/>
            </a:schemeClr>
          </a:solidFill>
          <a:ln>
            <a:noFill/>
          </a:ln>
        </p:spPr>
        <p:txBody>
          <a:bodyPr>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50000"/>
              </a:spcBef>
              <a:buFontTx/>
              <a:buNone/>
              <a:defRPr/>
            </a:pPr>
            <a:r>
              <a:rPr lang="en-US" altLang="en-US" sz="1400" dirty="0">
                <a:latin typeface="Arial" panose="020B0604020202020204" pitchFamily="34" charset="0"/>
                <a:ea typeface="+mn-ea"/>
                <a:cs typeface="Arial" panose="020B0604020202020204" pitchFamily="34" charset="0"/>
              </a:rPr>
              <a:t>Kumpulan </a:t>
            </a:r>
            <a:r>
              <a:rPr lang="en-US" altLang="en-US" sz="1400" dirty="0" err="1">
                <a:latin typeface="Arial" panose="020B0604020202020204" pitchFamily="34" charset="0"/>
                <a:ea typeface="+mn-ea"/>
                <a:cs typeface="Arial" panose="020B0604020202020204" pitchFamily="34" charset="0"/>
              </a:rPr>
              <a:t>Sokongan</a:t>
            </a:r>
            <a:endParaRPr lang="en-US" altLang="en-US" sz="1400" dirty="0">
              <a:latin typeface="Arial" panose="020B0604020202020204" pitchFamily="34" charset="0"/>
              <a:ea typeface="+mn-ea"/>
              <a:cs typeface="Arial" panose="020B0604020202020204" pitchFamily="34" charset="0"/>
            </a:endParaRPr>
          </a:p>
        </p:txBody>
      </p:sp>
      <p:sp>
        <p:nvSpPr>
          <p:cNvPr id="72725" name="Text Box 27"/>
          <p:cNvSpPr txBox="1">
            <a:spLocks noChangeArrowheads="1"/>
          </p:cNvSpPr>
          <p:nvPr/>
        </p:nvSpPr>
        <p:spPr bwMode="auto">
          <a:xfrm>
            <a:off x="2771775" y="1652588"/>
            <a:ext cx="2092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Kump Peng. Tertinggi</a:t>
            </a:r>
          </a:p>
        </p:txBody>
      </p:sp>
      <p:sp>
        <p:nvSpPr>
          <p:cNvPr id="72726" name="Text Box 28"/>
          <p:cNvSpPr txBox="1">
            <a:spLocks noChangeArrowheads="1"/>
          </p:cNvSpPr>
          <p:nvPr/>
        </p:nvSpPr>
        <p:spPr bwMode="auto">
          <a:xfrm>
            <a:off x="3346450" y="1319213"/>
            <a:ext cx="3962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t>WAJARAN MARKAH (%)</a:t>
            </a:r>
          </a:p>
        </p:txBody>
      </p:sp>
      <p:sp>
        <p:nvSpPr>
          <p:cNvPr id="72727" name="Text Box 29"/>
          <p:cNvSpPr txBox="1">
            <a:spLocks noChangeArrowheads="1"/>
          </p:cNvSpPr>
          <p:nvPr/>
        </p:nvSpPr>
        <p:spPr bwMode="auto">
          <a:xfrm>
            <a:off x="471488" y="2736850"/>
            <a:ext cx="1600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Kepimpinan</a:t>
            </a:r>
          </a:p>
        </p:txBody>
      </p:sp>
      <p:sp>
        <p:nvSpPr>
          <p:cNvPr id="72728" name="Text Box 30"/>
          <p:cNvSpPr txBox="1">
            <a:spLocks noChangeArrowheads="1"/>
          </p:cNvSpPr>
          <p:nvPr/>
        </p:nvSpPr>
        <p:spPr bwMode="auto">
          <a:xfrm>
            <a:off x="468313" y="32004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Penghasilan</a:t>
            </a:r>
            <a:r>
              <a:rPr lang="en-US" altLang="en-US" sz="1400">
                <a:solidFill>
                  <a:srgbClr val="FFFF99"/>
                </a:solidFill>
              </a:rPr>
              <a:t> </a:t>
            </a:r>
            <a:r>
              <a:rPr lang="en-US" altLang="en-US" sz="1400"/>
              <a:t>Kerja</a:t>
            </a:r>
          </a:p>
        </p:txBody>
      </p:sp>
      <p:sp>
        <p:nvSpPr>
          <p:cNvPr id="72729" name="Text Box 31"/>
          <p:cNvSpPr txBox="1">
            <a:spLocks noChangeArrowheads="1"/>
          </p:cNvSpPr>
          <p:nvPr/>
        </p:nvSpPr>
        <p:spPr bwMode="auto">
          <a:xfrm>
            <a:off x="385763" y="3713163"/>
            <a:ext cx="1981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Ilmu Pengetahuan &amp; Kepakaran</a:t>
            </a:r>
          </a:p>
        </p:txBody>
      </p:sp>
      <p:sp>
        <p:nvSpPr>
          <p:cNvPr id="72730" name="Text Box 32"/>
          <p:cNvSpPr txBox="1">
            <a:spLocks noChangeArrowheads="1"/>
          </p:cNvSpPr>
          <p:nvPr/>
        </p:nvSpPr>
        <p:spPr bwMode="auto">
          <a:xfrm>
            <a:off x="385763" y="4284663"/>
            <a:ext cx="1905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Ilmu Pengetahuan &amp; Kemahiran</a:t>
            </a:r>
          </a:p>
        </p:txBody>
      </p:sp>
      <p:sp>
        <p:nvSpPr>
          <p:cNvPr id="72731" name="Text Box 33"/>
          <p:cNvSpPr txBox="1">
            <a:spLocks noChangeArrowheads="1"/>
          </p:cNvSpPr>
          <p:nvPr/>
        </p:nvSpPr>
        <p:spPr bwMode="auto">
          <a:xfrm>
            <a:off x="441325" y="4964113"/>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Kualiti Peribadi</a:t>
            </a:r>
          </a:p>
        </p:txBody>
      </p:sp>
      <p:sp>
        <p:nvSpPr>
          <p:cNvPr id="72732" name="Text Box 34"/>
          <p:cNvSpPr txBox="1">
            <a:spLocks noChangeArrowheads="1"/>
          </p:cNvSpPr>
          <p:nvPr/>
        </p:nvSpPr>
        <p:spPr bwMode="auto">
          <a:xfrm>
            <a:off x="331788" y="5370513"/>
            <a:ext cx="2206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Kegiatan &amp; Sumbangan</a:t>
            </a:r>
          </a:p>
        </p:txBody>
      </p:sp>
      <p:sp>
        <p:nvSpPr>
          <p:cNvPr id="72733" name="Text Box 35"/>
          <p:cNvSpPr txBox="1">
            <a:spLocks noChangeArrowheads="1"/>
          </p:cNvSpPr>
          <p:nvPr/>
        </p:nvSpPr>
        <p:spPr bwMode="auto">
          <a:xfrm>
            <a:off x="604838" y="5842000"/>
            <a:ext cx="160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600" b="1">
                <a:latin typeface="Trebuchet MS" panose="020B0603020202020204" pitchFamily="34" charset="0"/>
              </a:rPr>
              <a:t>JUMLAH</a:t>
            </a:r>
          </a:p>
        </p:txBody>
      </p:sp>
      <p:sp>
        <p:nvSpPr>
          <p:cNvPr id="72734" name="Text Box 36"/>
          <p:cNvSpPr txBox="1">
            <a:spLocks noChangeArrowheads="1"/>
          </p:cNvSpPr>
          <p:nvPr/>
        </p:nvSpPr>
        <p:spPr bwMode="auto">
          <a:xfrm>
            <a:off x="2819400" y="2116138"/>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600">
                <a:latin typeface="Trebuchet MS" panose="020B0603020202020204" pitchFamily="34" charset="0"/>
              </a:rPr>
              <a:t>JUSA</a:t>
            </a:r>
          </a:p>
        </p:txBody>
      </p:sp>
      <p:sp>
        <p:nvSpPr>
          <p:cNvPr id="72735" name="Text Box 37"/>
          <p:cNvSpPr txBox="1">
            <a:spLocks noChangeArrowheads="1"/>
          </p:cNvSpPr>
          <p:nvPr/>
        </p:nvSpPr>
        <p:spPr bwMode="auto">
          <a:xfrm>
            <a:off x="4054475" y="2024063"/>
            <a:ext cx="838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600">
                <a:latin typeface="Trebuchet MS" panose="020B0603020202020204" pitchFamily="34" charset="0"/>
              </a:rPr>
              <a:t>Gred Khas</a:t>
            </a:r>
          </a:p>
        </p:txBody>
      </p:sp>
      <p:sp>
        <p:nvSpPr>
          <p:cNvPr id="186401" name="Text Box 38"/>
          <p:cNvSpPr txBox="1">
            <a:spLocks noChangeArrowheads="1"/>
          </p:cNvSpPr>
          <p:nvPr/>
        </p:nvSpPr>
        <p:spPr bwMode="auto">
          <a:xfrm>
            <a:off x="6996113" y="2165350"/>
            <a:ext cx="381000" cy="307975"/>
          </a:xfrm>
          <a:prstGeom prst="rect">
            <a:avLst/>
          </a:prstGeom>
          <a:solidFill>
            <a:schemeClr val="accent4">
              <a:lumMod val="40000"/>
              <a:lumOff val="60000"/>
            </a:schemeClr>
          </a:solidFill>
          <a:ln>
            <a:noFill/>
          </a:ln>
        </p:spPr>
        <p:txBody>
          <a:bodyPr>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50000"/>
              </a:spcBef>
              <a:buFontTx/>
              <a:buNone/>
              <a:defRPr/>
            </a:pPr>
            <a:r>
              <a:rPr lang="en-US" altLang="en-US" sz="1400">
                <a:latin typeface="Arial" panose="020B0604020202020204" pitchFamily="34" charset="0"/>
                <a:ea typeface="+mn-ea"/>
                <a:cs typeface="Arial" panose="020B0604020202020204" pitchFamily="34" charset="0"/>
              </a:rPr>
              <a:t>I</a:t>
            </a:r>
          </a:p>
        </p:txBody>
      </p:sp>
      <p:sp>
        <p:nvSpPr>
          <p:cNvPr id="186402" name="Text Box 39"/>
          <p:cNvSpPr txBox="1">
            <a:spLocks noChangeArrowheads="1"/>
          </p:cNvSpPr>
          <p:nvPr/>
        </p:nvSpPr>
        <p:spPr bwMode="auto">
          <a:xfrm>
            <a:off x="8051800" y="2179638"/>
            <a:ext cx="609600" cy="307975"/>
          </a:xfrm>
          <a:prstGeom prst="rect">
            <a:avLst/>
          </a:prstGeom>
          <a:solidFill>
            <a:schemeClr val="accent4">
              <a:lumMod val="40000"/>
              <a:lumOff val="60000"/>
            </a:schemeClr>
          </a:solidFill>
          <a:ln>
            <a:noFill/>
          </a:ln>
        </p:spPr>
        <p:txBody>
          <a:bodyPr>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50000"/>
              </a:spcBef>
              <a:buFontTx/>
              <a:buNone/>
              <a:defRPr/>
            </a:pPr>
            <a:r>
              <a:rPr lang="en-US" altLang="en-US" sz="1400" dirty="0">
                <a:latin typeface="Arial" panose="020B0604020202020204" pitchFamily="34" charset="0"/>
                <a:ea typeface="+mn-ea"/>
                <a:cs typeface="Arial" panose="020B0604020202020204" pitchFamily="34" charset="0"/>
              </a:rPr>
              <a:t>II</a:t>
            </a:r>
          </a:p>
        </p:txBody>
      </p:sp>
      <p:sp>
        <p:nvSpPr>
          <p:cNvPr id="72738" name="Text Box 40"/>
          <p:cNvSpPr txBox="1">
            <a:spLocks noChangeArrowheads="1"/>
          </p:cNvSpPr>
          <p:nvPr/>
        </p:nvSpPr>
        <p:spPr bwMode="auto">
          <a:xfrm>
            <a:off x="2965450" y="276225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60</a:t>
            </a:r>
          </a:p>
        </p:txBody>
      </p:sp>
      <p:sp>
        <p:nvSpPr>
          <p:cNvPr id="72739" name="Text Box 42"/>
          <p:cNvSpPr txBox="1">
            <a:spLocks noChangeArrowheads="1"/>
          </p:cNvSpPr>
          <p:nvPr/>
        </p:nvSpPr>
        <p:spPr bwMode="auto">
          <a:xfrm>
            <a:off x="4251325" y="2760663"/>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15</a:t>
            </a:r>
          </a:p>
        </p:txBody>
      </p:sp>
      <p:sp>
        <p:nvSpPr>
          <p:cNvPr id="72740" name="Text Box 43"/>
          <p:cNvSpPr txBox="1">
            <a:spLocks noChangeArrowheads="1"/>
          </p:cNvSpPr>
          <p:nvPr/>
        </p:nvSpPr>
        <p:spPr bwMode="auto">
          <a:xfrm>
            <a:off x="5664200" y="3286125"/>
            <a:ext cx="381000" cy="304800"/>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50</a:t>
            </a:r>
          </a:p>
        </p:txBody>
      </p:sp>
      <p:sp>
        <p:nvSpPr>
          <p:cNvPr id="186406" name="Text Box 44"/>
          <p:cNvSpPr txBox="1">
            <a:spLocks noChangeArrowheads="1"/>
          </p:cNvSpPr>
          <p:nvPr/>
        </p:nvSpPr>
        <p:spPr bwMode="auto">
          <a:xfrm>
            <a:off x="8150225" y="3262313"/>
            <a:ext cx="381000"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b="0">
                <a:latin typeface="Arial" panose="020B0604020202020204" pitchFamily="34" charset="0"/>
                <a:ea typeface="+mn-ea"/>
                <a:cs typeface="Arial" panose="020B0604020202020204" pitchFamily="34" charset="0"/>
              </a:rPr>
              <a:t>50</a:t>
            </a:r>
          </a:p>
        </p:txBody>
      </p:sp>
      <p:sp>
        <p:nvSpPr>
          <p:cNvPr id="186407" name="Text Box 45"/>
          <p:cNvSpPr txBox="1">
            <a:spLocks noChangeArrowheads="1"/>
          </p:cNvSpPr>
          <p:nvPr/>
        </p:nvSpPr>
        <p:spPr bwMode="auto">
          <a:xfrm>
            <a:off x="6938963" y="3290888"/>
            <a:ext cx="381000" cy="304800"/>
          </a:xfrm>
          <a:prstGeom prst="rect">
            <a:avLst/>
          </a:prstGeom>
          <a:solidFill>
            <a:schemeClr val="accent4">
              <a:lumMod val="40000"/>
              <a:lumOff val="60000"/>
            </a:schemeClr>
          </a:solidFill>
          <a:ln>
            <a:noFill/>
          </a:ln>
        </p:spPr>
        <p:txBody>
          <a:bodyPr>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b="0" dirty="0">
                <a:latin typeface="Arial" panose="020B0604020202020204" pitchFamily="34" charset="0"/>
                <a:ea typeface="+mn-ea"/>
                <a:cs typeface="Arial" panose="020B0604020202020204" pitchFamily="34" charset="0"/>
              </a:rPr>
              <a:t>50</a:t>
            </a:r>
          </a:p>
        </p:txBody>
      </p:sp>
      <p:sp>
        <p:nvSpPr>
          <p:cNvPr id="72743" name="Text Box 46"/>
          <p:cNvSpPr txBox="1">
            <a:spLocks noChangeArrowheads="1"/>
          </p:cNvSpPr>
          <p:nvPr/>
        </p:nvSpPr>
        <p:spPr bwMode="auto">
          <a:xfrm>
            <a:off x="4300538" y="3821113"/>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50</a:t>
            </a:r>
          </a:p>
        </p:txBody>
      </p:sp>
      <p:sp>
        <p:nvSpPr>
          <p:cNvPr id="72744" name="Text Box 47"/>
          <p:cNvSpPr txBox="1">
            <a:spLocks noChangeArrowheads="1"/>
          </p:cNvSpPr>
          <p:nvPr/>
        </p:nvSpPr>
        <p:spPr bwMode="auto">
          <a:xfrm>
            <a:off x="5702300" y="5403850"/>
            <a:ext cx="282575" cy="304800"/>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a:t>
            </a:r>
          </a:p>
        </p:txBody>
      </p:sp>
      <p:sp>
        <p:nvSpPr>
          <p:cNvPr id="72745" name="Text Box 48"/>
          <p:cNvSpPr txBox="1">
            <a:spLocks noChangeArrowheads="1"/>
          </p:cNvSpPr>
          <p:nvPr/>
        </p:nvSpPr>
        <p:spPr bwMode="auto">
          <a:xfrm>
            <a:off x="4352925" y="53784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a:t>
            </a:r>
          </a:p>
        </p:txBody>
      </p:sp>
      <p:sp>
        <p:nvSpPr>
          <p:cNvPr id="72746" name="Text Box 49"/>
          <p:cNvSpPr txBox="1">
            <a:spLocks noChangeArrowheads="1"/>
          </p:cNvSpPr>
          <p:nvPr/>
        </p:nvSpPr>
        <p:spPr bwMode="auto">
          <a:xfrm>
            <a:off x="3059113" y="5381625"/>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a:t>
            </a:r>
          </a:p>
        </p:txBody>
      </p:sp>
      <p:sp>
        <p:nvSpPr>
          <p:cNvPr id="186412" name="Text Box 50"/>
          <p:cNvSpPr txBox="1">
            <a:spLocks noChangeArrowheads="1"/>
          </p:cNvSpPr>
          <p:nvPr/>
        </p:nvSpPr>
        <p:spPr bwMode="auto">
          <a:xfrm>
            <a:off x="8267700" y="5391150"/>
            <a:ext cx="282575" cy="304800"/>
          </a:xfrm>
          <a:prstGeom prst="rect">
            <a:avLst/>
          </a:prstGeom>
          <a:solidFill>
            <a:schemeClr val="accent4">
              <a:lumMod val="40000"/>
              <a:lumOff val="60000"/>
            </a:schemeClr>
          </a:solidFill>
          <a:ln>
            <a:noFill/>
          </a:ln>
        </p:spPr>
        <p:txBody>
          <a:bodyPr wrap="none">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0"/>
              </a:spcBef>
              <a:buFontTx/>
              <a:buNone/>
              <a:defRPr/>
            </a:pPr>
            <a:r>
              <a:rPr lang="en-US" altLang="en-US" sz="1400" b="0" dirty="0">
                <a:latin typeface="Arial" panose="020B0604020202020204" pitchFamily="34" charset="0"/>
                <a:ea typeface="+mn-ea"/>
                <a:cs typeface="Arial" panose="020B0604020202020204" pitchFamily="34" charset="0"/>
              </a:rPr>
              <a:t>5</a:t>
            </a:r>
          </a:p>
        </p:txBody>
      </p:sp>
      <p:sp>
        <p:nvSpPr>
          <p:cNvPr id="186413" name="Text Box 51"/>
          <p:cNvSpPr txBox="1">
            <a:spLocks noChangeArrowheads="1"/>
          </p:cNvSpPr>
          <p:nvPr/>
        </p:nvSpPr>
        <p:spPr bwMode="auto">
          <a:xfrm>
            <a:off x="7056438" y="5394325"/>
            <a:ext cx="282575" cy="304800"/>
          </a:xfrm>
          <a:prstGeom prst="rect">
            <a:avLst/>
          </a:prstGeom>
          <a:solidFill>
            <a:schemeClr val="accent4">
              <a:lumMod val="40000"/>
              <a:lumOff val="60000"/>
            </a:schemeClr>
          </a:solidFill>
          <a:ln>
            <a:noFill/>
          </a:ln>
        </p:spPr>
        <p:txBody>
          <a:bodyPr wrap="none">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0"/>
              </a:spcBef>
              <a:buFontTx/>
              <a:buNone/>
              <a:defRPr/>
            </a:pPr>
            <a:r>
              <a:rPr lang="en-US" altLang="en-US" sz="1400" b="0" dirty="0">
                <a:latin typeface="Arial" panose="020B0604020202020204" pitchFamily="34" charset="0"/>
                <a:ea typeface="+mn-ea"/>
                <a:cs typeface="Arial" panose="020B0604020202020204" pitchFamily="34" charset="0"/>
              </a:rPr>
              <a:t>5</a:t>
            </a:r>
          </a:p>
        </p:txBody>
      </p:sp>
      <p:sp>
        <p:nvSpPr>
          <p:cNvPr id="72749" name="Text Box 52"/>
          <p:cNvSpPr txBox="1">
            <a:spLocks noChangeArrowheads="1"/>
          </p:cNvSpPr>
          <p:nvPr/>
        </p:nvSpPr>
        <p:spPr bwMode="auto">
          <a:xfrm>
            <a:off x="5651500" y="4437063"/>
            <a:ext cx="381000" cy="304800"/>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25</a:t>
            </a:r>
          </a:p>
        </p:txBody>
      </p:sp>
      <p:sp>
        <p:nvSpPr>
          <p:cNvPr id="186415" name="Text Box 53"/>
          <p:cNvSpPr txBox="1">
            <a:spLocks noChangeArrowheads="1"/>
          </p:cNvSpPr>
          <p:nvPr/>
        </p:nvSpPr>
        <p:spPr bwMode="auto">
          <a:xfrm>
            <a:off x="6972300" y="4503738"/>
            <a:ext cx="381000"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b="0">
                <a:latin typeface="Arial" panose="020B0604020202020204" pitchFamily="34" charset="0"/>
                <a:ea typeface="+mn-ea"/>
                <a:cs typeface="Arial" panose="020B0604020202020204" pitchFamily="34" charset="0"/>
              </a:rPr>
              <a:t>25</a:t>
            </a:r>
          </a:p>
        </p:txBody>
      </p:sp>
      <p:sp>
        <p:nvSpPr>
          <p:cNvPr id="186416" name="Text Box 54"/>
          <p:cNvSpPr txBox="1">
            <a:spLocks noChangeArrowheads="1"/>
          </p:cNvSpPr>
          <p:nvPr/>
        </p:nvSpPr>
        <p:spPr bwMode="auto">
          <a:xfrm>
            <a:off x="8193088" y="4483100"/>
            <a:ext cx="381000"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b="0">
                <a:latin typeface="Arial" panose="020B0604020202020204" pitchFamily="34" charset="0"/>
                <a:ea typeface="+mn-ea"/>
                <a:cs typeface="Arial" panose="020B0604020202020204" pitchFamily="34" charset="0"/>
              </a:rPr>
              <a:t>20</a:t>
            </a:r>
          </a:p>
        </p:txBody>
      </p:sp>
      <p:sp>
        <p:nvSpPr>
          <p:cNvPr id="186417" name="Text Box 55"/>
          <p:cNvSpPr txBox="1">
            <a:spLocks noChangeArrowheads="1"/>
          </p:cNvSpPr>
          <p:nvPr/>
        </p:nvSpPr>
        <p:spPr bwMode="auto">
          <a:xfrm>
            <a:off x="8180388" y="4924425"/>
            <a:ext cx="381000"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b="0" dirty="0">
                <a:latin typeface="Arial" panose="020B0604020202020204" pitchFamily="34" charset="0"/>
                <a:ea typeface="+mn-ea"/>
                <a:cs typeface="Arial" panose="020B0604020202020204" pitchFamily="34" charset="0"/>
              </a:rPr>
              <a:t>25</a:t>
            </a:r>
          </a:p>
        </p:txBody>
      </p:sp>
      <p:sp>
        <p:nvSpPr>
          <p:cNvPr id="186418" name="Text Box 56"/>
          <p:cNvSpPr txBox="1">
            <a:spLocks noChangeArrowheads="1"/>
          </p:cNvSpPr>
          <p:nvPr/>
        </p:nvSpPr>
        <p:spPr bwMode="auto">
          <a:xfrm>
            <a:off x="6994525" y="4941888"/>
            <a:ext cx="381000"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b="0">
                <a:latin typeface="Arial" panose="020B0604020202020204" pitchFamily="34" charset="0"/>
                <a:ea typeface="+mn-ea"/>
                <a:cs typeface="Arial" panose="020B0604020202020204" pitchFamily="34" charset="0"/>
              </a:rPr>
              <a:t>20</a:t>
            </a:r>
          </a:p>
        </p:txBody>
      </p:sp>
      <p:sp>
        <p:nvSpPr>
          <p:cNvPr id="72754" name="Text Box 57"/>
          <p:cNvSpPr txBox="1">
            <a:spLocks noChangeArrowheads="1"/>
          </p:cNvSpPr>
          <p:nvPr/>
        </p:nvSpPr>
        <p:spPr bwMode="auto">
          <a:xfrm>
            <a:off x="5651500" y="4938713"/>
            <a:ext cx="381000" cy="304800"/>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20</a:t>
            </a:r>
          </a:p>
        </p:txBody>
      </p:sp>
      <p:sp>
        <p:nvSpPr>
          <p:cNvPr id="72755" name="Text Box 58"/>
          <p:cNvSpPr txBox="1">
            <a:spLocks noChangeArrowheads="1"/>
          </p:cNvSpPr>
          <p:nvPr/>
        </p:nvSpPr>
        <p:spPr bwMode="auto">
          <a:xfrm>
            <a:off x="4281488" y="491172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30</a:t>
            </a:r>
          </a:p>
        </p:txBody>
      </p:sp>
      <p:sp>
        <p:nvSpPr>
          <p:cNvPr id="72756" name="Text Box 59"/>
          <p:cNvSpPr txBox="1">
            <a:spLocks noChangeArrowheads="1"/>
          </p:cNvSpPr>
          <p:nvPr/>
        </p:nvSpPr>
        <p:spPr bwMode="auto">
          <a:xfrm>
            <a:off x="2957513" y="4926013"/>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35</a:t>
            </a:r>
          </a:p>
        </p:txBody>
      </p:sp>
      <p:sp>
        <p:nvSpPr>
          <p:cNvPr id="72757" name="Text Box 60"/>
          <p:cNvSpPr txBox="1">
            <a:spLocks noChangeArrowheads="1"/>
          </p:cNvSpPr>
          <p:nvPr/>
        </p:nvSpPr>
        <p:spPr bwMode="auto">
          <a:xfrm>
            <a:off x="4203700" y="5829300"/>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b="1"/>
              <a:t>100</a:t>
            </a:r>
          </a:p>
        </p:txBody>
      </p:sp>
      <p:sp>
        <p:nvSpPr>
          <p:cNvPr id="72758" name="Text Box 61"/>
          <p:cNvSpPr txBox="1">
            <a:spLocks noChangeArrowheads="1"/>
          </p:cNvSpPr>
          <p:nvPr/>
        </p:nvSpPr>
        <p:spPr bwMode="auto">
          <a:xfrm>
            <a:off x="2936875" y="5818188"/>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b="1"/>
              <a:t>100</a:t>
            </a:r>
          </a:p>
        </p:txBody>
      </p:sp>
      <p:sp>
        <p:nvSpPr>
          <p:cNvPr id="72759" name="Text Box 62"/>
          <p:cNvSpPr txBox="1">
            <a:spLocks noChangeArrowheads="1"/>
          </p:cNvSpPr>
          <p:nvPr/>
        </p:nvSpPr>
        <p:spPr bwMode="auto">
          <a:xfrm>
            <a:off x="5600700" y="5848350"/>
            <a:ext cx="479425" cy="304800"/>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b="1"/>
              <a:t>100</a:t>
            </a:r>
          </a:p>
        </p:txBody>
      </p:sp>
      <p:sp>
        <p:nvSpPr>
          <p:cNvPr id="186425" name="Text Box 63"/>
          <p:cNvSpPr txBox="1">
            <a:spLocks noChangeArrowheads="1"/>
          </p:cNvSpPr>
          <p:nvPr/>
        </p:nvSpPr>
        <p:spPr bwMode="auto">
          <a:xfrm>
            <a:off x="6940550" y="5861050"/>
            <a:ext cx="479425"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dirty="0">
                <a:latin typeface="Arial" panose="020B0604020202020204" pitchFamily="34" charset="0"/>
                <a:ea typeface="+mn-ea"/>
                <a:cs typeface="Arial" panose="020B0604020202020204" pitchFamily="34" charset="0"/>
              </a:rPr>
              <a:t>100</a:t>
            </a:r>
          </a:p>
        </p:txBody>
      </p:sp>
      <p:sp>
        <p:nvSpPr>
          <p:cNvPr id="186426" name="Text Box 64"/>
          <p:cNvSpPr txBox="1">
            <a:spLocks noChangeArrowheads="1"/>
          </p:cNvSpPr>
          <p:nvPr/>
        </p:nvSpPr>
        <p:spPr bwMode="auto">
          <a:xfrm>
            <a:off x="8170863" y="5861050"/>
            <a:ext cx="479425" cy="304800"/>
          </a:xfrm>
          <a:prstGeom prst="rect">
            <a:avLst/>
          </a:prstGeom>
          <a:solidFill>
            <a:schemeClr val="accent4">
              <a:lumMod val="40000"/>
              <a:lumOff val="60000"/>
            </a:schemeClr>
          </a:solidFill>
          <a:ln>
            <a:noFill/>
          </a:ln>
        </p:spPr>
        <p:txBody>
          <a:bodyPr wrap="none">
            <a:spAutoFit/>
          </a:bodyPr>
          <a:lstStyle>
            <a:lvl1pPr marL="609600" indent="-609600">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20000"/>
              </a:spcBef>
              <a:buFontTx/>
              <a:buNone/>
              <a:defRPr/>
            </a:pPr>
            <a:r>
              <a:rPr lang="en-US" altLang="en-US" sz="1400" dirty="0">
                <a:latin typeface="Arial" panose="020B0604020202020204" pitchFamily="34" charset="0"/>
                <a:ea typeface="+mn-ea"/>
                <a:cs typeface="Arial" panose="020B0604020202020204" pitchFamily="34" charset="0"/>
              </a:rPr>
              <a:t>100</a:t>
            </a:r>
          </a:p>
        </p:txBody>
      </p:sp>
      <p:sp>
        <p:nvSpPr>
          <p:cNvPr id="72762" name="Text Box 65"/>
          <p:cNvSpPr txBox="1">
            <a:spLocks noChangeArrowheads="1"/>
          </p:cNvSpPr>
          <p:nvPr/>
        </p:nvSpPr>
        <p:spPr bwMode="auto">
          <a:xfrm>
            <a:off x="5657850" y="2767013"/>
            <a:ext cx="293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rgbClr val="FFFF99"/>
                </a:solidFill>
                <a:latin typeface="Bookman Old Style" panose="02050604050505020204" pitchFamily="18" charset="0"/>
              </a:rPr>
              <a:t>-</a:t>
            </a:r>
          </a:p>
        </p:txBody>
      </p:sp>
      <p:sp>
        <p:nvSpPr>
          <p:cNvPr id="72763" name="Text Box 66"/>
          <p:cNvSpPr txBox="1">
            <a:spLocks noChangeArrowheads="1"/>
          </p:cNvSpPr>
          <p:nvPr/>
        </p:nvSpPr>
        <p:spPr bwMode="auto">
          <a:xfrm>
            <a:off x="5730875" y="27733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64" name="Text Box 67"/>
          <p:cNvSpPr txBox="1">
            <a:spLocks noChangeArrowheads="1"/>
          </p:cNvSpPr>
          <p:nvPr/>
        </p:nvSpPr>
        <p:spPr bwMode="auto">
          <a:xfrm>
            <a:off x="7056438" y="2733675"/>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65" name="Text Box 68"/>
          <p:cNvSpPr txBox="1">
            <a:spLocks noChangeArrowheads="1"/>
          </p:cNvSpPr>
          <p:nvPr/>
        </p:nvSpPr>
        <p:spPr bwMode="auto">
          <a:xfrm>
            <a:off x="8258175" y="2720975"/>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66" name="Text Box 69"/>
          <p:cNvSpPr txBox="1">
            <a:spLocks noChangeArrowheads="1"/>
          </p:cNvSpPr>
          <p:nvPr/>
        </p:nvSpPr>
        <p:spPr bwMode="auto">
          <a:xfrm>
            <a:off x="4354513" y="3254375"/>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67" name="Text Box 70"/>
          <p:cNvSpPr txBox="1">
            <a:spLocks noChangeArrowheads="1"/>
          </p:cNvSpPr>
          <p:nvPr/>
        </p:nvSpPr>
        <p:spPr bwMode="auto">
          <a:xfrm>
            <a:off x="5705475" y="3771900"/>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68" name="Text Box 71"/>
          <p:cNvSpPr txBox="1">
            <a:spLocks noChangeArrowheads="1"/>
          </p:cNvSpPr>
          <p:nvPr/>
        </p:nvSpPr>
        <p:spPr bwMode="auto">
          <a:xfrm>
            <a:off x="7042150" y="3786188"/>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69" name="Text Box 72"/>
          <p:cNvSpPr txBox="1">
            <a:spLocks noChangeArrowheads="1"/>
          </p:cNvSpPr>
          <p:nvPr/>
        </p:nvSpPr>
        <p:spPr bwMode="auto">
          <a:xfrm>
            <a:off x="8270875" y="3798888"/>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70" name="Text Box 73"/>
          <p:cNvSpPr txBox="1">
            <a:spLocks noChangeArrowheads="1"/>
          </p:cNvSpPr>
          <p:nvPr/>
        </p:nvSpPr>
        <p:spPr bwMode="auto">
          <a:xfrm>
            <a:off x="3017838" y="3252788"/>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71" name="Text Box 74"/>
          <p:cNvSpPr txBox="1">
            <a:spLocks noChangeArrowheads="1"/>
          </p:cNvSpPr>
          <p:nvPr/>
        </p:nvSpPr>
        <p:spPr bwMode="auto">
          <a:xfrm>
            <a:off x="2989263" y="38401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72" name="Text Box 75"/>
          <p:cNvSpPr txBox="1">
            <a:spLocks noChangeArrowheads="1"/>
          </p:cNvSpPr>
          <p:nvPr/>
        </p:nvSpPr>
        <p:spPr bwMode="auto">
          <a:xfrm>
            <a:off x="2989263" y="4413250"/>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73" name="Text Box 76"/>
          <p:cNvSpPr txBox="1">
            <a:spLocks noChangeArrowheads="1"/>
          </p:cNvSpPr>
          <p:nvPr/>
        </p:nvSpPr>
        <p:spPr bwMode="auto">
          <a:xfrm>
            <a:off x="4354513" y="43862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2774" name="Rectangle 4"/>
          <p:cNvSpPr>
            <a:spLocks noChangeArrowheads="1"/>
          </p:cNvSpPr>
          <p:nvPr/>
        </p:nvSpPr>
        <p:spPr bwMode="auto">
          <a:xfrm>
            <a:off x="685800" y="455613"/>
            <a:ext cx="79248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en-US" altLang="en-US" sz="3400" b="1">
                <a:solidFill>
                  <a:schemeClr val="bg1"/>
                </a:solidFill>
              </a:rPr>
              <a:t>ASPEK YANG DINILAI</a:t>
            </a:r>
            <a:endParaRPr lang="en-US" altLang="en-US" sz="2800" b="1">
              <a:solidFill>
                <a:schemeClr val="bg1"/>
              </a:solidFill>
            </a:endParaRPr>
          </a:p>
        </p:txBody>
      </p:sp>
    </p:spTree>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ms-MY"/>
          </a:p>
        </p:txBody>
      </p:sp>
      <p:sp>
        <p:nvSpPr>
          <p:cNvPr id="73730" name="Text Placeholder 2"/>
          <p:cNvSpPr txBox="1">
            <a:spLocks/>
          </p:cNvSpPr>
          <p:nvPr/>
        </p:nvSpPr>
        <p:spPr bwMode="auto">
          <a:xfrm>
            <a:off x="1828800" y="609600"/>
            <a:ext cx="7086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spcBef>
                <a:spcPts val="800"/>
              </a:spcBef>
              <a:buFont typeface="Arial" panose="020B0604020202020204" pitchFamily="34" charset="0"/>
              <a:buNone/>
            </a:pPr>
            <a:r>
              <a:rPr lang="en-US" altLang="en-US" sz="1600" b="1">
                <a:solidFill>
                  <a:srgbClr val="A6A6A6"/>
                </a:solidFill>
                <a:latin typeface="Franklin Gothic Book" panose="020B0503020102020204" pitchFamily="34" charset="0"/>
              </a:rPr>
              <a:t>CIRI – CIRI PENILAIAN YANG ADIL, OBJEKTIF DAN TELUS</a:t>
            </a:r>
            <a:endParaRPr lang="en-US" altLang="en-US" sz="1600" b="1">
              <a:latin typeface="Franklin Gothic Book" panose="020B0503020102020204" pitchFamily="34" charset="0"/>
            </a:endParaRPr>
          </a:p>
        </p:txBody>
      </p:sp>
      <p:pic>
        <p:nvPicPr>
          <p:cNvPr id="73731" name="Picture 5"/>
          <p:cNvPicPr>
            <a:picLocks noChangeAspect="1"/>
          </p:cNvPicPr>
          <p:nvPr/>
        </p:nvPicPr>
        <p:blipFill>
          <a:blip r:embed="rId3">
            <a:extLst>
              <a:ext uri="{28A0092B-C50C-407E-A947-70E740481C1C}">
                <a14:useLocalDpi xmlns:a14="http://schemas.microsoft.com/office/drawing/2010/main" val="0"/>
              </a:ext>
            </a:extLst>
          </a:blip>
          <a:srcRect t="10001" b="87222"/>
          <a:stretch>
            <a:fillRect/>
          </a:stretch>
        </p:blipFill>
        <p:spPr bwMode="auto">
          <a:xfrm>
            <a:off x="0" y="876300"/>
            <a:ext cx="914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6"/>
          <p:cNvPicPr>
            <a:picLocks noChangeAspect="1"/>
          </p:cNvPicPr>
          <p:nvPr/>
        </p:nvPicPr>
        <p:blipFill>
          <a:blip r:embed="rId4">
            <a:extLst>
              <a:ext uri="{28A0092B-C50C-407E-A947-70E740481C1C}">
                <a14:useLocalDpi xmlns:a14="http://schemas.microsoft.com/office/drawing/2010/main" val="0"/>
              </a:ext>
            </a:extLst>
          </a:blip>
          <a:srcRect t="15555" r="39792" b="15279"/>
          <a:stretch>
            <a:fillRect/>
          </a:stretch>
        </p:blipFill>
        <p:spPr bwMode="auto">
          <a:xfrm>
            <a:off x="0" y="1104900"/>
            <a:ext cx="91440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Rectangle 8"/>
          <p:cNvSpPr>
            <a:spLocks noChangeArrowheads="1"/>
          </p:cNvSpPr>
          <p:nvPr/>
        </p:nvSpPr>
        <p:spPr bwMode="auto">
          <a:xfrm>
            <a:off x="304800" y="4826000"/>
            <a:ext cx="2209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Wingdings" panose="05000000000000000000" pitchFamily="2" charset="2"/>
              <a:buNone/>
            </a:pPr>
            <a:r>
              <a:rPr lang="en-US" altLang="en-US" sz="1600" b="1">
                <a:solidFill>
                  <a:schemeClr val="bg1"/>
                </a:solidFill>
              </a:rPr>
              <a:t>Berterusan sepanjang tahun</a:t>
            </a:r>
          </a:p>
        </p:txBody>
      </p:sp>
      <p:sp>
        <p:nvSpPr>
          <p:cNvPr id="73734" name="Rectangle 9"/>
          <p:cNvSpPr>
            <a:spLocks noChangeArrowheads="1"/>
          </p:cNvSpPr>
          <p:nvPr/>
        </p:nvSpPr>
        <p:spPr bwMode="auto">
          <a:xfrm>
            <a:off x="6172200" y="1712913"/>
            <a:ext cx="2667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buFont typeface="Wingdings" panose="05000000000000000000" pitchFamily="2" charset="2"/>
              <a:buNone/>
            </a:pPr>
            <a:r>
              <a:rPr lang="en-US" altLang="en-US" sz="1600" b="1">
                <a:solidFill>
                  <a:schemeClr val="bg1"/>
                </a:solidFill>
              </a:rPr>
              <a:t>Berdasarkan pencapaian </a:t>
            </a:r>
          </a:p>
          <a:p>
            <a:pPr algn="r">
              <a:buFont typeface="Wingdings" panose="05000000000000000000" pitchFamily="2" charset="2"/>
              <a:buNone/>
            </a:pPr>
            <a:r>
              <a:rPr lang="en-US" altLang="en-US" sz="1600" b="1">
                <a:solidFill>
                  <a:schemeClr val="bg1"/>
                </a:solidFill>
              </a:rPr>
              <a:t>kerja sebenar </a:t>
            </a:r>
          </a:p>
        </p:txBody>
      </p:sp>
      <p:sp>
        <p:nvSpPr>
          <p:cNvPr id="73735" name="Rectangle 10"/>
          <p:cNvSpPr>
            <a:spLocks noChangeArrowheads="1"/>
          </p:cNvSpPr>
          <p:nvPr/>
        </p:nvSpPr>
        <p:spPr bwMode="auto">
          <a:xfrm>
            <a:off x="306388" y="2466975"/>
            <a:ext cx="22082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Wingdings" panose="05000000000000000000" pitchFamily="2" charset="2"/>
              <a:buNone/>
            </a:pPr>
            <a:r>
              <a:rPr lang="en-US" altLang="en-US" sz="1600" b="1">
                <a:solidFill>
                  <a:schemeClr val="bg1"/>
                </a:solidFill>
              </a:rPr>
              <a:t>Tidak pilih kasih</a:t>
            </a:r>
          </a:p>
        </p:txBody>
      </p:sp>
      <p:sp>
        <p:nvSpPr>
          <p:cNvPr id="73736" name="Rectangle 11"/>
          <p:cNvSpPr>
            <a:spLocks noChangeArrowheads="1"/>
          </p:cNvSpPr>
          <p:nvPr/>
        </p:nvSpPr>
        <p:spPr bwMode="auto">
          <a:xfrm>
            <a:off x="304800" y="1628775"/>
            <a:ext cx="28797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buFont typeface="Wingdings" panose="05000000000000000000" pitchFamily="2" charset="2"/>
              <a:buNone/>
            </a:pPr>
            <a:r>
              <a:rPr lang="en-US" altLang="en-US" sz="1600" b="1">
                <a:solidFill>
                  <a:schemeClr val="bg1"/>
                </a:solidFill>
              </a:rPr>
              <a:t>PYD adalah aset yang boleh dimajukan</a:t>
            </a:r>
          </a:p>
        </p:txBody>
      </p:sp>
      <p:sp>
        <p:nvSpPr>
          <p:cNvPr id="73737" name="Rectangle 22"/>
          <p:cNvSpPr>
            <a:spLocks noChangeArrowheads="1"/>
          </p:cNvSpPr>
          <p:nvPr/>
        </p:nvSpPr>
        <p:spPr bwMode="auto">
          <a:xfrm>
            <a:off x="6172200" y="2543175"/>
            <a:ext cx="25939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buFont typeface="Wingdings" panose="05000000000000000000" pitchFamily="2" charset="2"/>
              <a:buNone/>
            </a:pPr>
            <a:r>
              <a:rPr lang="en-US" altLang="en-US" sz="1600" b="1">
                <a:solidFill>
                  <a:schemeClr val="bg1"/>
                </a:solidFill>
              </a:rPr>
              <a:t>Tidak dibuat secara tergesa-gesa </a:t>
            </a:r>
          </a:p>
        </p:txBody>
      </p:sp>
      <p:sp>
        <p:nvSpPr>
          <p:cNvPr id="73738" name="Rectangle 24"/>
          <p:cNvSpPr>
            <a:spLocks noChangeArrowheads="1"/>
          </p:cNvSpPr>
          <p:nvPr/>
        </p:nvSpPr>
        <p:spPr bwMode="auto">
          <a:xfrm>
            <a:off x="6169025" y="3330575"/>
            <a:ext cx="2593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buFont typeface="Wingdings" panose="05000000000000000000" pitchFamily="2" charset="2"/>
              <a:buNone/>
            </a:pPr>
            <a:r>
              <a:rPr lang="en-US" altLang="en-US" sz="1600" b="1">
                <a:solidFill>
                  <a:schemeClr val="bg1"/>
                </a:solidFill>
              </a:rPr>
              <a:t>Tidak dipengaruhi oleh prestasi tahun sebelum </a:t>
            </a:r>
          </a:p>
        </p:txBody>
      </p:sp>
      <p:sp>
        <p:nvSpPr>
          <p:cNvPr id="73739" name="Rectangle 28"/>
          <p:cNvSpPr>
            <a:spLocks noChangeArrowheads="1"/>
          </p:cNvSpPr>
          <p:nvPr/>
        </p:nvSpPr>
        <p:spPr bwMode="auto">
          <a:xfrm>
            <a:off x="328613" y="3043238"/>
            <a:ext cx="2795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Wingdings" panose="05000000000000000000" pitchFamily="2" charset="2"/>
              <a:buNone/>
            </a:pPr>
            <a:r>
              <a:rPr lang="en-US" altLang="en-US" sz="1600" b="1">
                <a:solidFill>
                  <a:schemeClr val="bg1"/>
                </a:solidFill>
              </a:rPr>
              <a:t>Tidak terlalu </a:t>
            </a:r>
            <a:r>
              <a:rPr lang="en-US" altLang="en-US" sz="1600" b="1" i="1">
                <a:solidFill>
                  <a:schemeClr val="bg1"/>
                </a:solidFill>
              </a:rPr>
              <a:t>lenient</a:t>
            </a:r>
            <a:endParaRPr lang="en-US" altLang="en-US" sz="1600" b="1">
              <a:solidFill>
                <a:schemeClr val="bg1"/>
              </a:solidFill>
            </a:endParaRPr>
          </a:p>
        </p:txBody>
      </p:sp>
      <p:sp>
        <p:nvSpPr>
          <p:cNvPr id="73740" name="Rectangle 30"/>
          <p:cNvSpPr>
            <a:spLocks noChangeArrowheads="1"/>
          </p:cNvSpPr>
          <p:nvPr/>
        </p:nvSpPr>
        <p:spPr bwMode="auto">
          <a:xfrm>
            <a:off x="319088" y="3549650"/>
            <a:ext cx="287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buFont typeface="Wingdings" panose="05000000000000000000" pitchFamily="2" charset="2"/>
              <a:buNone/>
            </a:pPr>
            <a:r>
              <a:rPr lang="en-US" altLang="en-US" sz="1600" b="1">
                <a:solidFill>
                  <a:schemeClr val="bg1"/>
                </a:solidFill>
              </a:rPr>
              <a:t>Tidak mengambil jalan mudah dengan memberi markah dalam lingkungan pertengahan sahaja</a:t>
            </a:r>
          </a:p>
        </p:txBody>
      </p:sp>
      <p:sp>
        <p:nvSpPr>
          <p:cNvPr id="73741" name="Rectangle 32"/>
          <p:cNvSpPr>
            <a:spLocks noChangeArrowheads="1"/>
          </p:cNvSpPr>
          <p:nvPr/>
        </p:nvSpPr>
        <p:spPr bwMode="auto">
          <a:xfrm>
            <a:off x="5945188" y="4256088"/>
            <a:ext cx="28178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spcBef>
                <a:spcPct val="50000"/>
              </a:spcBef>
              <a:buFont typeface="Wingdings" panose="05000000000000000000" pitchFamily="2" charset="2"/>
              <a:buNone/>
            </a:pPr>
            <a:r>
              <a:rPr lang="en-US" altLang="en-US" sz="1600" b="1">
                <a:solidFill>
                  <a:schemeClr val="bg1"/>
                </a:solidFill>
              </a:rPr>
              <a:t>Tidak memberi perhatian terhadap perkara yang baru berlaku yang boleh mempengaruhi penilaian</a:t>
            </a:r>
          </a:p>
        </p:txBody>
      </p:sp>
      <p:grpSp>
        <p:nvGrpSpPr>
          <p:cNvPr id="73742" name="Group 6"/>
          <p:cNvGrpSpPr>
            <a:grpSpLocks/>
          </p:cNvGrpSpPr>
          <p:nvPr/>
        </p:nvGrpSpPr>
        <p:grpSpPr bwMode="auto">
          <a:xfrm>
            <a:off x="2743200" y="1806575"/>
            <a:ext cx="609600" cy="3429000"/>
            <a:chOff x="2743200" y="1807192"/>
            <a:chExt cx="609600" cy="3429000"/>
          </a:xfrm>
        </p:grpSpPr>
        <p:cxnSp>
          <p:nvCxnSpPr>
            <p:cNvPr id="3" name="Straight Arrow Connector 2"/>
            <p:cNvCxnSpPr/>
            <p:nvPr/>
          </p:nvCxnSpPr>
          <p:spPr>
            <a:xfrm flipH="1">
              <a:off x="2743200" y="1829417"/>
              <a:ext cx="609600"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a:off x="2743200" y="2591417"/>
              <a:ext cx="609600"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H="1">
              <a:off x="2743200" y="3201017"/>
              <a:ext cx="609600"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2743200" y="4572617"/>
              <a:ext cx="609600"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H="1">
              <a:off x="2743200" y="5217142"/>
              <a:ext cx="609600"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352800" y="1807192"/>
              <a:ext cx="0" cy="3429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743" name="Group 80"/>
          <p:cNvGrpSpPr>
            <a:grpSpLocks/>
          </p:cNvGrpSpPr>
          <p:nvPr/>
        </p:nvGrpSpPr>
        <p:grpSpPr bwMode="auto">
          <a:xfrm flipH="1">
            <a:off x="5637213" y="1828800"/>
            <a:ext cx="550862" cy="2590800"/>
            <a:chOff x="2743200" y="1807192"/>
            <a:chExt cx="611362" cy="2590800"/>
          </a:xfrm>
        </p:grpSpPr>
        <p:cxnSp>
          <p:nvCxnSpPr>
            <p:cNvPr id="82" name="Straight Arrow Connector 81"/>
            <p:cNvCxnSpPr/>
            <p:nvPr/>
          </p:nvCxnSpPr>
          <p:spPr>
            <a:xfrm flipH="1">
              <a:off x="2743200" y="1829417"/>
              <a:ext cx="609601"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H="1">
              <a:off x="2743200" y="2591417"/>
              <a:ext cx="609601"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H="1">
              <a:off x="2743200" y="3483592"/>
              <a:ext cx="609601"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a:off x="2743200" y="4397992"/>
              <a:ext cx="609601"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352801" y="1807192"/>
              <a:ext cx="1761" cy="25908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744" name="Group 12"/>
          <p:cNvGrpSpPr>
            <a:grpSpLocks/>
          </p:cNvGrpSpPr>
          <p:nvPr/>
        </p:nvGrpSpPr>
        <p:grpSpPr bwMode="auto">
          <a:xfrm>
            <a:off x="3276600" y="2543175"/>
            <a:ext cx="2486025" cy="1647825"/>
            <a:chOff x="3276600" y="2542880"/>
            <a:chExt cx="2486025" cy="1648120"/>
          </a:xfrm>
        </p:grpSpPr>
        <p:sp>
          <p:nvSpPr>
            <p:cNvPr id="22" name="Oval 21"/>
            <p:cNvSpPr/>
            <p:nvPr/>
          </p:nvSpPr>
          <p:spPr bwMode="auto">
            <a:xfrm>
              <a:off x="3276600" y="2542880"/>
              <a:ext cx="2486025" cy="164812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sp>
          <p:nvSpPr>
            <p:cNvPr id="24" name="Oval 23"/>
            <p:cNvSpPr/>
            <p:nvPr/>
          </p:nvSpPr>
          <p:spPr bwMode="auto">
            <a:xfrm>
              <a:off x="3496839" y="2696273"/>
              <a:ext cx="1913361" cy="1037705"/>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       </a:t>
              </a:r>
            </a:p>
          </p:txBody>
        </p:sp>
      </p:grpSp>
      <p:sp>
        <p:nvSpPr>
          <p:cNvPr id="73745" name="Rectangle 10"/>
          <p:cNvSpPr>
            <a:spLocks noChangeArrowheads="1"/>
          </p:cNvSpPr>
          <p:nvPr/>
        </p:nvSpPr>
        <p:spPr bwMode="auto">
          <a:xfrm>
            <a:off x="3430588" y="2667000"/>
            <a:ext cx="22082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Wingdings" panose="05000000000000000000" pitchFamily="2" charset="2"/>
              <a:buNone/>
            </a:pPr>
            <a:r>
              <a:rPr lang="en-US" altLang="en-US" b="1">
                <a:solidFill>
                  <a:schemeClr val="bg1"/>
                </a:solidFill>
              </a:rPr>
              <a:t>ADIL, OBJEKTIF dan TELUS</a:t>
            </a:r>
          </a:p>
        </p:txBody>
      </p:sp>
    </p:spTree>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2"/>
          <p:cNvSpPr txBox="1">
            <a:spLocks noChangeArrowheads="1"/>
          </p:cNvSpPr>
          <p:nvPr/>
        </p:nvSpPr>
        <p:spPr bwMode="auto">
          <a:xfrm>
            <a:off x="1066800" y="1371600"/>
            <a:ext cx="7391400" cy="3557598"/>
          </a:xfrm>
          <a:prstGeom prst="rect">
            <a:avLst/>
          </a:prstGeom>
          <a:solidFill>
            <a:schemeClr val="accent3">
              <a:lumMod val="20000"/>
              <a:lumOff val="80000"/>
            </a:schemeClr>
          </a:solidFill>
          <a:ln w="9525">
            <a:noFill/>
            <a:miter lim="800000"/>
            <a:headEnd/>
            <a:tailEnd/>
          </a:ln>
          <a:scene3d>
            <a:camera prst="orthographicFront"/>
            <a:lightRig rig="threePt" dir="t"/>
          </a:scene3d>
          <a:sp3d>
            <a:bevelT w="165100" prst="coolSlant"/>
          </a:sp3d>
        </p:spPr>
        <p:txBody>
          <a:bodyPr/>
          <a:lstStyle/>
          <a:p>
            <a:pPr eaLnBrk="1" hangingPunct="1">
              <a:defRPr/>
            </a:pPr>
            <a:r>
              <a:rPr lang="en-US" sz="2800" b="1" dirty="0">
                <a:solidFill>
                  <a:srgbClr val="002060"/>
                </a:solidFill>
                <a:ea typeface="+mn-ea"/>
                <a:cs typeface="Arial" panose="020B0604020202020204" pitchFamily="34" charset="0"/>
              </a:rPr>
              <a:t>PENILAIAN HARUSLAH </a:t>
            </a:r>
          </a:p>
          <a:p>
            <a:pPr eaLnBrk="1" hangingPunct="1">
              <a:defRPr/>
            </a:pPr>
            <a:endParaRPr lang="en-US" sz="2800" b="1" dirty="0">
              <a:solidFill>
                <a:srgbClr val="7F7F7F"/>
              </a:solidFill>
              <a:ea typeface="+mn-ea"/>
              <a:cs typeface="Arial" panose="020B0604020202020204" pitchFamily="34" charset="0"/>
            </a:endParaRPr>
          </a:p>
          <a:p>
            <a:pPr eaLnBrk="1" hangingPunct="1">
              <a:lnSpc>
                <a:spcPct val="30000"/>
              </a:lnSpc>
              <a:defRPr/>
            </a:pPr>
            <a:endParaRPr lang="en-US" dirty="0">
              <a:solidFill>
                <a:srgbClr val="000000"/>
              </a:solidFill>
              <a:ea typeface="+mn-ea"/>
              <a:cs typeface="Arial" panose="020B0604020202020204" pitchFamily="34" charset="0"/>
            </a:endParaRPr>
          </a:p>
          <a:p>
            <a:pPr algn="just" eaLnBrk="1" hangingPunct="1">
              <a:defRPr/>
            </a:pPr>
            <a:r>
              <a:rPr lang="en-US" sz="2200" dirty="0" err="1">
                <a:ea typeface="+mn-ea"/>
                <a:cs typeface="Arial" panose="020B0604020202020204" pitchFamily="34" charset="0"/>
              </a:rPr>
              <a:t>Mengambil</a:t>
            </a:r>
            <a:r>
              <a:rPr lang="en-US" sz="2200" dirty="0">
                <a:ea typeface="+mn-ea"/>
                <a:cs typeface="Arial" panose="020B0604020202020204" pitchFamily="34" charset="0"/>
              </a:rPr>
              <a:t> </a:t>
            </a:r>
            <a:r>
              <a:rPr lang="en-US" sz="2200" dirty="0" err="1">
                <a:ea typeface="+mn-ea"/>
                <a:cs typeface="Arial" panose="020B0604020202020204" pitchFamily="34" charset="0"/>
              </a:rPr>
              <a:t>kira</a:t>
            </a:r>
            <a:r>
              <a:rPr lang="en-US" sz="2200" dirty="0">
                <a:ea typeface="+mn-ea"/>
                <a:cs typeface="Arial" panose="020B0604020202020204" pitchFamily="34" charset="0"/>
              </a:rPr>
              <a:t> </a:t>
            </a:r>
            <a:r>
              <a:rPr lang="en-US" sz="2200" b="1" dirty="0" err="1">
                <a:solidFill>
                  <a:srgbClr val="FF0000"/>
                </a:solidFill>
                <a:ea typeface="+mn-ea"/>
                <a:cs typeface="Arial" panose="020B0604020202020204" pitchFamily="34" charset="0"/>
              </a:rPr>
              <a:t>aktiviti</a:t>
            </a:r>
            <a:r>
              <a:rPr lang="en-US" sz="2200" b="1" dirty="0">
                <a:solidFill>
                  <a:srgbClr val="FF0000"/>
                </a:solidFill>
                <a:ea typeface="+mn-ea"/>
                <a:cs typeface="Arial" panose="020B0604020202020204" pitchFamily="34" charset="0"/>
              </a:rPr>
              <a:t> / </a:t>
            </a:r>
            <a:r>
              <a:rPr lang="en-US" sz="2200" b="1" dirty="0" err="1">
                <a:solidFill>
                  <a:srgbClr val="FF0000"/>
                </a:solidFill>
                <a:ea typeface="+mn-ea"/>
                <a:cs typeface="Arial" panose="020B0604020202020204" pitchFamily="34" charset="0"/>
              </a:rPr>
              <a:t>projek</a:t>
            </a:r>
            <a:r>
              <a:rPr lang="en-US" sz="2200" b="1" dirty="0">
                <a:solidFill>
                  <a:srgbClr val="FF0000"/>
                </a:solidFill>
                <a:ea typeface="+mn-ea"/>
                <a:cs typeface="Arial" panose="020B0604020202020204" pitchFamily="34" charset="0"/>
              </a:rPr>
              <a:t> </a:t>
            </a:r>
            <a:r>
              <a:rPr lang="en-US" sz="2200" dirty="0">
                <a:ea typeface="+mn-ea"/>
                <a:cs typeface="Arial" panose="020B0604020202020204" pitchFamily="34" charset="0"/>
              </a:rPr>
              <a:t>yang </a:t>
            </a:r>
            <a:r>
              <a:rPr lang="en-US" sz="2200" dirty="0" err="1">
                <a:ea typeface="+mn-ea"/>
                <a:cs typeface="Arial" panose="020B0604020202020204" pitchFamily="34" charset="0"/>
              </a:rPr>
              <a:t>telah</a:t>
            </a:r>
            <a:r>
              <a:rPr lang="en-US" sz="2200" dirty="0">
                <a:ea typeface="+mn-ea"/>
                <a:cs typeface="Arial" panose="020B0604020202020204" pitchFamily="34" charset="0"/>
              </a:rPr>
              <a:t> </a:t>
            </a:r>
            <a:r>
              <a:rPr lang="en-US" sz="2200" dirty="0" err="1">
                <a:ea typeface="+mn-ea"/>
                <a:cs typeface="Arial" panose="020B0604020202020204" pitchFamily="34" charset="0"/>
              </a:rPr>
              <a:t>dinyatakan</a:t>
            </a:r>
            <a:r>
              <a:rPr lang="en-US" sz="2200" dirty="0">
                <a:ea typeface="+mn-ea"/>
                <a:cs typeface="Arial" panose="020B0604020202020204" pitchFamily="34" charset="0"/>
              </a:rPr>
              <a:t> </a:t>
            </a:r>
            <a:r>
              <a:rPr lang="en-US" sz="2200" dirty="0" err="1">
                <a:ea typeface="+mn-ea"/>
                <a:cs typeface="Arial" panose="020B0604020202020204" pitchFamily="34" charset="0"/>
              </a:rPr>
              <a:t>oleh</a:t>
            </a:r>
            <a:r>
              <a:rPr lang="en-US" sz="2200" dirty="0">
                <a:ea typeface="+mn-ea"/>
                <a:cs typeface="Arial" panose="020B0604020202020204" pitchFamily="34" charset="0"/>
              </a:rPr>
              <a:t> </a:t>
            </a:r>
            <a:r>
              <a:rPr lang="en-US" sz="2200" dirty="0">
                <a:solidFill>
                  <a:schemeClr val="tx2"/>
                </a:solidFill>
                <a:ea typeface="+mn-ea"/>
                <a:cs typeface="Arial" panose="020B0604020202020204" pitchFamily="34" charset="0"/>
              </a:rPr>
              <a:t>PYD </a:t>
            </a:r>
            <a:r>
              <a:rPr lang="en-US" sz="2200" dirty="0" err="1">
                <a:solidFill>
                  <a:schemeClr val="tx2"/>
                </a:solidFill>
                <a:ea typeface="+mn-ea"/>
                <a:cs typeface="Arial" panose="020B0604020202020204" pitchFamily="34" charset="0"/>
              </a:rPr>
              <a:t>dalam</a:t>
            </a:r>
            <a:r>
              <a:rPr lang="en-US" sz="2200" dirty="0">
                <a:solidFill>
                  <a:schemeClr val="tx2"/>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Sasaran</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Kerja</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Tahunan</a:t>
            </a:r>
            <a:r>
              <a:rPr lang="en-US" sz="2200" b="1" dirty="0">
                <a:solidFill>
                  <a:srgbClr val="FF0000"/>
                </a:solidFill>
                <a:ea typeface="+mn-ea"/>
                <a:cs typeface="Arial" panose="020B0604020202020204" pitchFamily="34" charset="0"/>
              </a:rPr>
              <a:t> (SKT) </a:t>
            </a:r>
            <a:r>
              <a:rPr lang="en-US" sz="2200" dirty="0" err="1">
                <a:ea typeface="+mn-ea"/>
                <a:cs typeface="Arial" panose="020B0604020202020204" pitchFamily="34" charset="0"/>
              </a:rPr>
              <a:t>dan</a:t>
            </a:r>
            <a:r>
              <a:rPr lang="en-US" sz="2200" b="1" dirty="0">
                <a:solidFill>
                  <a:srgbClr val="00B0F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Kajian</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Semula</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Pertengahan</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Tahun</a:t>
            </a:r>
            <a:endParaRPr lang="en-US" sz="2200" b="1" dirty="0">
              <a:solidFill>
                <a:srgbClr val="FF0000"/>
              </a:solidFill>
              <a:ea typeface="+mn-ea"/>
              <a:cs typeface="Arial" panose="020B0604020202020204" pitchFamily="34" charset="0"/>
            </a:endParaRPr>
          </a:p>
          <a:p>
            <a:pPr algn="just" eaLnBrk="1" hangingPunct="1">
              <a:defRPr/>
            </a:pPr>
            <a:endParaRPr lang="en-US" sz="2200" b="1" dirty="0">
              <a:solidFill>
                <a:srgbClr val="00B0F0"/>
              </a:solidFill>
              <a:ea typeface="+mn-ea"/>
              <a:cs typeface="Arial" panose="020B0604020202020204" pitchFamily="34" charset="0"/>
            </a:endParaRPr>
          </a:p>
          <a:p>
            <a:pPr algn="just" eaLnBrk="1" hangingPunct="1">
              <a:tabLst>
                <a:tab pos="2454275" algn="l"/>
              </a:tabLst>
              <a:defRPr/>
            </a:pPr>
            <a:r>
              <a:rPr lang="en-US" sz="2200" dirty="0" err="1">
                <a:ea typeface="+mn-ea"/>
                <a:cs typeface="Arial" panose="020B0604020202020204" pitchFamily="34" charset="0"/>
              </a:rPr>
              <a:t>Mengiktiraf</a:t>
            </a:r>
            <a:r>
              <a:rPr lang="en-US" sz="2200" b="1" dirty="0">
                <a:solidFill>
                  <a:srgbClr val="00B0F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kegiatan</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dan</a:t>
            </a:r>
            <a:r>
              <a:rPr lang="en-US" sz="2200" b="1" dirty="0">
                <a:solidFill>
                  <a:srgbClr val="FF0000"/>
                </a:solidFill>
                <a:ea typeface="+mn-ea"/>
                <a:cs typeface="Arial" panose="020B0604020202020204" pitchFamily="34" charset="0"/>
              </a:rPr>
              <a:t> </a:t>
            </a:r>
            <a:r>
              <a:rPr lang="en-US" sz="2200" b="1" dirty="0" err="1">
                <a:solidFill>
                  <a:srgbClr val="FF0000"/>
                </a:solidFill>
                <a:ea typeface="+mn-ea"/>
                <a:cs typeface="Arial" panose="020B0604020202020204" pitchFamily="34" charset="0"/>
              </a:rPr>
              <a:t>sumbangan</a:t>
            </a:r>
            <a:r>
              <a:rPr lang="en-US" sz="2200" b="1" dirty="0">
                <a:solidFill>
                  <a:srgbClr val="FF0000"/>
                </a:solidFill>
                <a:ea typeface="+mn-ea"/>
                <a:cs typeface="Arial" panose="020B0604020202020204" pitchFamily="34" charset="0"/>
              </a:rPr>
              <a:t> </a:t>
            </a:r>
            <a:r>
              <a:rPr lang="en-US" sz="2200" dirty="0">
                <a:ea typeface="+mn-ea"/>
                <a:cs typeface="Arial" panose="020B0604020202020204" pitchFamily="34" charset="0"/>
              </a:rPr>
              <a:t>PYD </a:t>
            </a:r>
            <a:r>
              <a:rPr lang="en-US" sz="2200" dirty="0" err="1">
                <a:ea typeface="+mn-ea"/>
                <a:cs typeface="Arial" panose="020B0604020202020204" pitchFamily="34" charset="0"/>
              </a:rPr>
              <a:t>di</a:t>
            </a:r>
            <a:r>
              <a:rPr lang="en-US" sz="2200" dirty="0">
                <a:ea typeface="+mn-ea"/>
                <a:cs typeface="Arial" panose="020B0604020202020204" pitchFamily="34" charset="0"/>
              </a:rPr>
              <a:t> </a:t>
            </a:r>
            <a:r>
              <a:rPr lang="en-US" sz="2200" dirty="0" err="1">
                <a:ea typeface="+mn-ea"/>
                <a:cs typeface="Arial" panose="020B0604020202020204" pitchFamily="34" charset="0"/>
              </a:rPr>
              <a:t>luar</a:t>
            </a:r>
            <a:r>
              <a:rPr lang="en-US" sz="2200" dirty="0">
                <a:ea typeface="+mn-ea"/>
                <a:cs typeface="Arial" panose="020B0604020202020204" pitchFamily="34" charset="0"/>
              </a:rPr>
              <a:t> </a:t>
            </a:r>
            <a:r>
              <a:rPr lang="en-US" sz="2200" dirty="0" err="1">
                <a:ea typeface="+mn-ea"/>
                <a:cs typeface="Arial" panose="020B0604020202020204" pitchFamily="34" charset="0"/>
              </a:rPr>
              <a:t>tugas</a:t>
            </a:r>
            <a:r>
              <a:rPr lang="en-US" sz="2200" dirty="0">
                <a:ea typeface="+mn-ea"/>
                <a:cs typeface="Arial" panose="020B0604020202020204" pitchFamily="34" charset="0"/>
              </a:rPr>
              <a:t> </a:t>
            </a:r>
            <a:r>
              <a:rPr lang="en-US" sz="2200" dirty="0" err="1">
                <a:ea typeface="+mn-ea"/>
                <a:cs typeface="Arial" panose="020B0604020202020204" pitchFamily="34" charset="0"/>
              </a:rPr>
              <a:t>rasmi</a:t>
            </a:r>
            <a:r>
              <a:rPr lang="en-US" sz="2200" dirty="0">
                <a:ea typeface="+mn-ea"/>
                <a:cs typeface="Arial" panose="020B0604020202020204" pitchFamily="34" charset="0"/>
              </a:rPr>
              <a:t>.</a:t>
            </a:r>
          </a:p>
        </p:txBody>
      </p:sp>
    </p:spTree>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9140000">
            <a:off x="819150" y="1727200"/>
            <a:ext cx="5651500" cy="1206500"/>
          </a:xfrm>
        </p:spPr>
        <p:txBody>
          <a:bodyPr/>
          <a:lstStyle/>
          <a:p>
            <a:pPr eaLnBrk="1" fontAlgn="auto" hangingPunct="1">
              <a:spcBef>
                <a:spcPts val="0"/>
              </a:spcBef>
              <a:spcAft>
                <a:spcPts val="0"/>
              </a:spcAft>
              <a:defRPr/>
            </a:pPr>
            <a:r>
              <a:rPr sz="4000" cap="none" err="1">
                <a:solidFill>
                  <a:prstClr val="black">
                    <a:lumMod val="85000"/>
                    <a:lumOff val="15000"/>
                  </a:prstClr>
                </a:solidFill>
                <a:ea typeface="+mn-ea"/>
                <a:cs typeface="+mn-cs"/>
              </a:rPr>
              <a:t>Skala</a:t>
            </a:r>
            <a:r>
              <a:rPr sz="4000" cap="none">
                <a:solidFill>
                  <a:prstClr val="black">
                    <a:lumMod val="85000"/>
                    <a:lumOff val="15000"/>
                  </a:prstClr>
                </a:solidFill>
                <a:ea typeface="+mn-ea"/>
                <a:cs typeface="+mn-cs"/>
              </a:rPr>
              <a:t> </a:t>
            </a:r>
            <a:r>
              <a:rPr sz="4000" cap="none" err="1">
                <a:solidFill>
                  <a:prstClr val="black">
                    <a:lumMod val="50000"/>
                    <a:lumOff val="50000"/>
                  </a:prstClr>
                </a:solidFill>
                <a:ea typeface="+mn-ea"/>
                <a:cs typeface="+mn-cs"/>
              </a:rPr>
              <a:t>Pemarkahan</a:t>
            </a:r>
            <a:endParaRPr sz="2800"/>
          </a:p>
        </p:txBody>
      </p:sp>
      <p:sp>
        <p:nvSpPr>
          <p:cNvPr id="5" name="Text Placeholder 4"/>
          <p:cNvSpPr>
            <a:spLocks noGrp="1"/>
          </p:cNvSpPr>
          <p:nvPr>
            <p:ph type="body" idx="1"/>
          </p:nvPr>
        </p:nvSpPr>
        <p:spPr>
          <a:xfrm rot="19140000">
            <a:off x="1216025" y="2468563"/>
            <a:ext cx="6510338" cy="328612"/>
          </a:xfrm>
        </p:spPr>
        <p:txBody>
          <a:bodyPr rtlCol="0">
            <a:normAutofit lnSpcReduction="10000"/>
          </a:bodyPr>
          <a:lstStyle/>
          <a:p>
            <a:pPr eaLnBrk="1" fontAlgn="auto" hangingPunct="1">
              <a:spcBef>
                <a:spcPts val="0"/>
              </a:spcBef>
              <a:spcAft>
                <a:spcPts val="0"/>
              </a:spcAft>
              <a:defRPr/>
            </a:pPr>
            <a:r>
              <a:rPr sz="1700" b="1" err="1">
                <a:solidFill>
                  <a:prstClr val="black">
                    <a:lumMod val="75000"/>
                    <a:lumOff val="25000"/>
                  </a:prstClr>
                </a:solidFill>
              </a:rPr>
              <a:t>Pastikan</a:t>
            </a:r>
            <a:r>
              <a:rPr sz="1700" b="1">
                <a:solidFill>
                  <a:prstClr val="black">
                    <a:lumMod val="75000"/>
                    <a:lumOff val="25000"/>
                  </a:prstClr>
                </a:solidFill>
              </a:rPr>
              <a:t> </a:t>
            </a:r>
            <a:r>
              <a:rPr sz="1700" b="1" err="1">
                <a:solidFill>
                  <a:prstClr val="black">
                    <a:lumMod val="75000"/>
                    <a:lumOff val="25000"/>
                  </a:prstClr>
                </a:solidFill>
              </a:rPr>
              <a:t>markah</a:t>
            </a:r>
            <a:r>
              <a:rPr sz="1700" b="1">
                <a:solidFill>
                  <a:prstClr val="black">
                    <a:lumMod val="75000"/>
                    <a:lumOff val="25000"/>
                  </a:prstClr>
                </a:solidFill>
              </a:rPr>
              <a:t> yang </a:t>
            </a:r>
            <a:r>
              <a:rPr sz="1700" b="1" err="1">
                <a:solidFill>
                  <a:prstClr val="black">
                    <a:lumMod val="75000"/>
                    <a:lumOff val="25000"/>
                  </a:prstClr>
                </a:solidFill>
              </a:rPr>
              <a:t>diberi</a:t>
            </a:r>
            <a:r>
              <a:rPr sz="1700" b="1">
                <a:solidFill>
                  <a:prstClr val="black">
                    <a:lumMod val="75000"/>
                    <a:lumOff val="25000"/>
                  </a:prstClr>
                </a:solidFill>
              </a:rPr>
              <a:t> </a:t>
            </a:r>
            <a:r>
              <a:rPr sz="1700" b="1" err="1">
                <a:solidFill>
                  <a:prstClr val="black">
                    <a:lumMod val="75000"/>
                    <a:lumOff val="25000"/>
                  </a:prstClr>
                </a:solidFill>
              </a:rPr>
              <a:t>rasional</a:t>
            </a:r>
            <a:endParaRPr sz="1700" b="1">
              <a:solidFill>
                <a:prstClr val="black">
                  <a:lumMod val="75000"/>
                  <a:lumOff val="25000"/>
                </a:prstClr>
              </a:solidFill>
            </a:endParaRPr>
          </a:p>
        </p:txBody>
      </p:sp>
      <p:sp>
        <p:nvSpPr>
          <p:cNvPr id="6" name="TextBox 5"/>
          <p:cNvSpPr txBox="1"/>
          <p:nvPr/>
        </p:nvSpPr>
        <p:spPr>
          <a:xfrm>
            <a:off x="1121392" y="1557456"/>
            <a:ext cx="1219200" cy="2708434"/>
          </a:xfrm>
          <a:prstGeom prst="rect">
            <a:avLst/>
          </a:prstGeom>
          <a:noFill/>
        </p:spPr>
        <p:txBody>
          <a:bodyPr>
            <a:spAutoFit/>
          </a:bodyPr>
          <a:lstStyle/>
          <a:p>
            <a:pPr eaLnBrk="1" hangingPunct="1">
              <a:defRPr/>
            </a:pPr>
            <a:r>
              <a:rPr lang="en-US" sz="17000" b="1" dirty="0">
                <a:solidFill>
                  <a:srgbClr val="F26200">
                    <a:alpha val="40000"/>
                  </a:srgbClr>
                </a:solidFill>
                <a:ea typeface="+mn-ea"/>
                <a:cs typeface="Arial" panose="020B0604020202020204" pitchFamily="34" charset="0"/>
              </a:rPr>
              <a:t>2</a:t>
            </a:r>
          </a:p>
        </p:txBody>
      </p:sp>
    </p:spTree>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659" y="0"/>
            <a:ext cx="448151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485188" y="2482252"/>
            <a:ext cx="722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err="1">
                <a:solidFill>
                  <a:srgbClr val="7F7F7F"/>
                </a:solidFill>
              </a:rPr>
              <a:t>Mengikut</a:t>
            </a:r>
            <a:r>
              <a:rPr lang="en-US" altLang="en-US" dirty="0">
                <a:solidFill>
                  <a:srgbClr val="7F7F7F"/>
                </a:solidFill>
              </a:rPr>
              <a:t> </a:t>
            </a:r>
            <a:r>
              <a:rPr lang="en-US" altLang="en-US" dirty="0" err="1">
                <a:solidFill>
                  <a:srgbClr val="7F7F7F"/>
                </a:solidFill>
              </a:rPr>
              <a:t>setiap</a:t>
            </a:r>
            <a:r>
              <a:rPr lang="en-US" altLang="en-US" dirty="0">
                <a:solidFill>
                  <a:srgbClr val="7F7F7F"/>
                </a:solidFill>
              </a:rPr>
              <a:t> </a:t>
            </a:r>
            <a:r>
              <a:rPr lang="en-US" altLang="en-US" dirty="0" err="1">
                <a:solidFill>
                  <a:srgbClr val="7F7F7F"/>
                </a:solidFill>
              </a:rPr>
              <a:t>bahagian</a:t>
            </a:r>
            <a:r>
              <a:rPr lang="en-US" altLang="en-US" dirty="0">
                <a:solidFill>
                  <a:srgbClr val="7F7F7F"/>
                </a:solidFill>
              </a:rPr>
              <a:t> </a:t>
            </a:r>
            <a:r>
              <a:rPr lang="en-US" altLang="en-US" dirty="0" err="1">
                <a:solidFill>
                  <a:srgbClr val="7F7F7F"/>
                </a:solidFill>
              </a:rPr>
              <a:t>penilaian</a:t>
            </a:r>
            <a:r>
              <a:rPr lang="en-US" altLang="en-US" dirty="0">
                <a:solidFill>
                  <a:srgbClr val="7F7F7F"/>
                </a:solidFill>
              </a:rPr>
              <a:t> </a:t>
            </a:r>
            <a:r>
              <a:rPr lang="en-US" altLang="en-US" dirty="0" err="1">
                <a:solidFill>
                  <a:srgbClr val="7F7F7F"/>
                </a:solidFill>
              </a:rPr>
              <a:t>dalam</a:t>
            </a:r>
            <a:r>
              <a:rPr lang="en-US" altLang="en-US" dirty="0">
                <a:solidFill>
                  <a:srgbClr val="7F7F7F"/>
                </a:solidFill>
              </a:rPr>
              <a:t> </a:t>
            </a:r>
          </a:p>
          <a:p>
            <a:pPr eaLnBrk="1" hangingPunct="1"/>
            <a:r>
              <a:rPr lang="en-US" altLang="en-US" dirty="0" err="1">
                <a:solidFill>
                  <a:srgbClr val="7F7F7F"/>
                </a:solidFill>
              </a:rPr>
              <a:t>borang</a:t>
            </a:r>
            <a:r>
              <a:rPr lang="en-US" altLang="en-US" dirty="0">
                <a:solidFill>
                  <a:srgbClr val="7F7F7F"/>
                </a:solidFill>
              </a:rPr>
              <a:t> LNPT</a:t>
            </a:r>
          </a:p>
        </p:txBody>
      </p:sp>
      <p:sp>
        <p:nvSpPr>
          <p:cNvPr id="7" name="Title 6"/>
          <p:cNvSpPr>
            <a:spLocks noGrp="1"/>
          </p:cNvSpPr>
          <p:nvPr>
            <p:ph type="title"/>
          </p:nvPr>
        </p:nvSpPr>
        <p:spPr>
          <a:xfrm>
            <a:off x="1449994" y="66349"/>
            <a:ext cx="7543800" cy="1200150"/>
          </a:xfrm>
        </p:spPr>
        <p:txBody>
          <a:bodyPr wrap="square" tIns="0" bIns="0" anchor="t" anchorCtr="0">
            <a:normAutofit/>
          </a:bodyPr>
          <a:lstStyle/>
          <a:p>
            <a:pPr eaLnBrk="1" fontAlgn="auto" hangingPunct="1">
              <a:spcAft>
                <a:spcPts val="0"/>
              </a:spcAft>
              <a:defRPr/>
            </a:pPr>
            <a:r>
              <a:rPr lang="en-US" sz="7800" b="1" dirty="0">
                <a:solidFill>
                  <a:prstClr val="black">
                    <a:lumMod val="85000"/>
                    <a:lumOff val="15000"/>
                  </a:prstClr>
                </a:solidFill>
                <a:latin typeface="+mn-lt"/>
                <a:ea typeface="+mj-ea"/>
              </a:rPr>
              <a:t>SKALA</a:t>
            </a:r>
            <a:endParaRPr lang="en-US" sz="7800" dirty="0">
              <a:latin typeface="+mn-lt"/>
              <a:ea typeface="+mj-ea"/>
            </a:endParaRPr>
          </a:p>
        </p:txBody>
      </p:sp>
      <p:sp>
        <p:nvSpPr>
          <p:cNvPr id="2" name="Rectangle 1"/>
          <p:cNvSpPr/>
          <p:nvPr/>
        </p:nvSpPr>
        <p:spPr>
          <a:xfrm>
            <a:off x="0" y="4953000"/>
            <a:ext cx="91440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ms-MY"/>
          </a:p>
        </p:txBody>
      </p:sp>
      <p:sp>
        <p:nvSpPr>
          <p:cNvPr id="6" name="Title 6"/>
          <p:cNvSpPr txBox="1">
            <a:spLocks/>
          </p:cNvSpPr>
          <p:nvPr/>
        </p:nvSpPr>
        <p:spPr>
          <a:xfrm>
            <a:off x="1447895" y="1174294"/>
            <a:ext cx="7543800" cy="1200150"/>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eaLnBrk="1" fontAlgn="auto" hangingPunct="1">
              <a:spcAft>
                <a:spcPts val="0"/>
              </a:spcAft>
              <a:defRPr/>
            </a:pPr>
            <a:r>
              <a:rPr lang="en-US" sz="7800" b="1" dirty="0">
                <a:solidFill>
                  <a:prstClr val="black">
                    <a:lumMod val="85000"/>
                    <a:lumOff val="15000"/>
                  </a:prstClr>
                </a:solidFill>
                <a:latin typeface="+mn-lt"/>
              </a:rPr>
              <a:t>PEMARKAHAN</a:t>
            </a:r>
            <a:endParaRPr lang="en-US" sz="7800" dirty="0">
              <a:latin typeface="+mn-lt"/>
            </a:endParaRPr>
          </a:p>
        </p:txBody>
      </p:sp>
      <p:sp>
        <p:nvSpPr>
          <p:cNvPr id="8" name="Title 6"/>
          <p:cNvSpPr txBox="1">
            <a:spLocks/>
          </p:cNvSpPr>
          <p:nvPr/>
        </p:nvSpPr>
        <p:spPr>
          <a:xfrm>
            <a:off x="1470619" y="3613810"/>
            <a:ext cx="7543800" cy="1633349"/>
          </a:xfrm>
          <a:prstGeom prst="rect">
            <a:avLst/>
          </a:prstGeom>
        </p:spPr>
        <p:txBody>
          <a:bodyPr tIns="0" bIns="0">
            <a:normAutofit fontScale="55000" lnSpcReduction="20000"/>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eaLnBrk="1" fontAlgn="auto" hangingPunct="1">
              <a:spcAft>
                <a:spcPts val="0"/>
              </a:spcAft>
              <a:defRPr/>
            </a:pPr>
            <a:r>
              <a:rPr lang="en-US" sz="7800" b="1" dirty="0">
                <a:solidFill>
                  <a:prstClr val="black">
                    <a:lumMod val="85000"/>
                    <a:lumOff val="15000"/>
                  </a:prstClr>
                </a:solidFill>
                <a:latin typeface="+mn-lt"/>
              </a:rPr>
              <a:t>DAN </a:t>
            </a:r>
          </a:p>
          <a:p>
            <a:pPr eaLnBrk="1" fontAlgn="auto" hangingPunct="1">
              <a:spcAft>
                <a:spcPts val="0"/>
              </a:spcAft>
              <a:defRPr/>
            </a:pPr>
            <a:endParaRPr lang="en-US" sz="7800" b="1" dirty="0">
              <a:solidFill>
                <a:prstClr val="black">
                  <a:lumMod val="85000"/>
                  <a:lumOff val="15000"/>
                </a:prstClr>
              </a:solidFill>
              <a:latin typeface="+mn-lt"/>
            </a:endParaRPr>
          </a:p>
          <a:p>
            <a:pPr eaLnBrk="1" fontAlgn="auto" hangingPunct="1">
              <a:spcAft>
                <a:spcPts val="0"/>
              </a:spcAft>
              <a:defRPr/>
            </a:pPr>
            <a:r>
              <a:rPr lang="en-US" sz="7800" b="1" dirty="0">
                <a:solidFill>
                  <a:prstClr val="black">
                    <a:lumMod val="85000"/>
                    <a:lumOff val="15000"/>
                  </a:prstClr>
                </a:solidFill>
                <a:latin typeface="+mn-lt"/>
              </a:rPr>
              <a:t>KATEGORI PENCAPAIAN</a:t>
            </a:r>
            <a:endParaRPr lang="en-US" sz="7800" dirty="0">
              <a:latin typeface="+mn-lt"/>
            </a:endParaRPr>
          </a:p>
        </p:txBody>
      </p:sp>
      <p:sp>
        <p:nvSpPr>
          <p:cNvPr id="9" name="TextBox 8"/>
          <p:cNvSpPr txBox="1">
            <a:spLocks noChangeArrowheads="1"/>
          </p:cNvSpPr>
          <p:nvPr/>
        </p:nvSpPr>
        <p:spPr bwMode="auto">
          <a:xfrm>
            <a:off x="1485188" y="5068227"/>
            <a:ext cx="722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err="1">
                <a:solidFill>
                  <a:srgbClr val="7F7F7F"/>
                </a:solidFill>
              </a:rPr>
              <a:t>Mengikut</a:t>
            </a:r>
            <a:r>
              <a:rPr lang="en-US" altLang="en-US" dirty="0">
                <a:solidFill>
                  <a:srgbClr val="7F7F7F"/>
                </a:solidFill>
              </a:rPr>
              <a:t> Prestasi </a:t>
            </a:r>
            <a:r>
              <a:rPr lang="en-US" altLang="en-US" dirty="0" err="1">
                <a:solidFill>
                  <a:srgbClr val="7F7F7F"/>
                </a:solidFill>
              </a:rPr>
              <a:t>Keseluruhan</a:t>
            </a:r>
            <a:r>
              <a:rPr lang="en-US" altLang="en-US" dirty="0">
                <a:solidFill>
                  <a:srgbClr val="7F7F7F"/>
                </a:solidFill>
              </a:rPr>
              <a:t> </a:t>
            </a:r>
            <a:r>
              <a:rPr lang="en-US" altLang="en-US" dirty="0" err="1">
                <a:solidFill>
                  <a:srgbClr val="7F7F7F"/>
                </a:solidFill>
              </a:rPr>
              <a:t>Pegawai</a:t>
            </a:r>
            <a:endParaRPr lang="en-US" altLang="en-US" dirty="0">
              <a:solidFill>
                <a:srgbClr val="7F7F7F"/>
              </a:solidFill>
            </a:endParaRPr>
          </a:p>
        </p:txBody>
      </p:sp>
    </p:spTree>
    <p:custDataLst>
      <p:tags r:id="rId1"/>
    </p:custData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nodeType="afterGroup">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par>
                          <p:cTn id="23" fill="hold">
                            <p:stCondLst>
                              <p:cond delay="5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utoUpdateAnimBg="0"/>
      <p:bldP spid="6" grpId="0" autoUpdateAnimBg="0"/>
      <p:bldP spid="8" grpId="0" autoUpdateAnimBg="0"/>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2"/>
          <p:cNvSpPr>
            <a:spLocks noGrp="1"/>
          </p:cNvSpPr>
          <p:nvPr>
            <p:ph type="ftr" sz="quarter" idx="11"/>
          </p:nvPr>
        </p:nvSpPr>
        <p:spPr/>
        <p:txBody>
          <a:bodyPr/>
          <a:lstStyle/>
          <a:p>
            <a:pPr>
              <a:defRPr/>
            </a:pPr>
            <a:r>
              <a:rPr lang="en-US"/>
              <a:t>BAHAGIAN PERKHIDMATAN, JPA</a:t>
            </a:r>
          </a:p>
        </p:txBody>
      </p:sp>
      <p:sp>
        <p:nvSpPr>
          <p:cNvPr id="20483" name="Rectangle 2"/>
          <p:cNvSpPr>
            <a:spLocks noGrp="1" noChangeArrowheads="1"/>
          </p:cNvSpPr>
          <p:nvPr>
            <p:ph type="title" idx="4294967295"/>
          </p:nvPr>
        </p:nvSpPr>
        <p:spPr>
          <a:xfrm>
            <a:off x="685800" y="304800"/>
            <a:ext cx="7772400" cy="762000"/>
          </a:xfrm>
        </p:spPr>
        <p:txBody>
          <a:bodyPr/>
          <a:lstStyle/>
          <a:p>
            <a:pPr eaLnBrk="1" hangingPunct="1">
              <a:defRPr/>
            </a:pPr>
            <a:r>
              <a:rPr lang="en-US" b="1">
                <a:ea typeface="+mj-ea"/>
              </a:rPr>
              <a:t>SKALA PENILAIAN</a:t>
            </a:r>
          </a:p>
        </p:txBody>
      </p:sp>
      <p:sp>
        <p:nvSpPr>
          <p:cNvPr id="81923" name="Line 3"/>
          <p:cNvSpPr>
            <a:spLocks noChangeShapeType="1"/>
          </p:cNvSpPr>
          <p:nvPr/>
        </p:nvSpPr>
        <p:spPr bwMode="auto">
          <a:xfrm>
            <a:off x="381000" y="5334000"/>
            <a:ext cx="8382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24" name="Line 4"/>
          <p:cNvSpPr>
            <a:spLocks noChangeShapeType="1"/>
          </p:cNvSpPr>
          <p:nvPr/>
        </p:nvSpPr>
        <p:spPr bwMode="auto">
          <a:xfrm>
            <a:off x="409575" y="3743325"/>
            <a:ext cx="0" cy="213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25" name="Line 5"/>
          <p:cNvSpPr>
            <a:spLocks noChangeShapeType="1"/>
          </p:cNvSpPr>
          <p:nvPr/>
        </p:nvSpPr>
        <p:spPr bwMode="auto">
          <a:xfrm>
            <a:off x="2057400" y="3429000"/>
            <a:ext cx="0" cy="24415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26" name="Line 6"/>
          <p:cNvSpPr>
            <a:spLocks noChangeShapeType="1"/>
          </p:cNvSpPr>
          <p:nvPr/>
        </p:nvSpPr>
        <p:spPr bwMode="auto">
          <a:xfrm>
            <a:off x="3657600" y="2895600"/>
            <a:ext cx="0" cy="29194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27" name="Line 7"/>
          <p:cNvSpPr>
            <a:spLocks noChangeShapeType="1"/>
          </p:cNvSpPr>
          <p:nvPr/>
        </p:nvSpPr>
        <p:spPr bwMode="auto">
          <a:xfrm>
            <a:off x="5486400" y="2378075"/>
            <a:ext cx="0" cy="3505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28" name="Line 8"/>
          <p:cNvSpPr>
            <a:spLocks noChangeShapeType="1"/>
          </p:cNvSpPr>
          <p:nvPr/>
        </p:nvSpPr>
        <p:spPr bwMode="auto">
          <a:xfrm flipH="1">
            <a:off x="8763000" y="1524000"/>
            <a:ext cx="0" cy="434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29" name="Text Box 9">
            <a:hlinkClick r:id="rId2" action="ppaction://hlinksldjump"/>
          </p:cNvPr>
          <p:cNvSpPr txBox="1">
            <a:spLocks noChangeArrowheads="1"/>
          </p:cNvSpPr>
          <p:nvPr/>
        </p:nvSpPr>
        <p:spPr bwMode="auto">
          <a:xfrm>
            <a:off x="1050925" y="5345113"/>
            <a:ext cx="690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a:solidFill>
                  <a:schemeClr val="hlink"/>
                </a:solidFill>
              </a:rPr>
              <a:t>1 -2 </a:t>
            </a:r>
          </a:p>
        </p:txBody>
      </p:sp>
      <p:sp>
        <p:nvSpPr>
          <p:cNvPr id="81930" name="Text Box 10"/>
          <p:cNvSpPr txBox="1">
            <a:spLocks noChangeArrowheads="1"/>
          </p:cNvSpPr>
          <p:nvPr/>
        </p:nvSpPr>
        <p:spPr bwMode="auto">
          <a:xfrm>
            <a:off x="2590800" y="5308600"/>
            <a:ext cx="690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a:t>3 -4 </a:t>
            </a:r>
          </a:p>
        </p:txBody>
      </p:sp>
      <p:sp>
        <p:nvSpPr>
          <p:cNvPr id="81931" name="Text Box 11"/>
          <p:cNvSpPr txBox="1">
            <a:spLocks noChangeArrowheads="1"/>
          </p:cNvSpPr>
          <p:nvPr/>
        </p:nvSpPr>
        <p:spPr bwMode="auto">
          <a:xfrm>
            <a:off x="4202113" y="5308600"/>
            <a:ext cx="6207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a:t>5-6 </a:t>
            </a:r>
          </a:p>
        </p:txBody>
      </p:sp>
      <p:sp>
        <p:nvSpPr>
          <p:cNvPr id="81932" name="Text Box 12">
            <a:hlinkClick r:id="rId3" action="ppaction://hlinksldjump"/>
          </p:cNvPr>
          <p:cNvSpPr txBox="1">
            <a:spLocks noChangeArrowheads="1"/>
          </p:cNvSpPr>
          <p:nvPr/>
        </p:nvSpPr>
        <p:spPr bwMode="auto">
          <a:xfrm>
            <a:off x="5911850" y="5308600"/>
            <a:ext cx="690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a:solidFill>
                  <a:schemeClr val="hlink"/>
                </a:solidFill>
              </a:rPr>
              <a:t>7 -8 </a:t>
            </a:r>
          </a:p>
        </p:txBody>
      </p:sp>
      <p:sp>
        <p:nvSpPr>
          <p:cNvPr id="81933" name="Line 13"/>
          <p:cNvSpPr>
            <a:spLocks noChangeShapeType="1"/>
          </p:cNvSpPr>
          <p:nvPr/>
        </p:nvSpPr>
        <p:spPr bwMode="auto">
          <a:xfrm>
            <a:off x="7162800" y="1684338"/>
            <a:ext cx="0" cy="419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1934" name="Text Box 14"/>
          <p:cNvSpPr txBox="1">
            <a:spLocks noChangeArrowheads="1"/>
          </p:cNvSpPr>
          <p:nvPr/>
        </p:nvSpPr>
        <p:spPr bwMode="auto">
          <a:xfrm>
            <a:off x="7664450" y="5322888"/>
            <a:ext cx="831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a:t>9 -10 </a:t>
            </a:r>
          </a:p>
        </p:txBody>
      </p:sp>
      <p:sp>
        <p:nvSpPr>
          <p:cNvPr id="81935" name="Text Box 15"/>
          <p:cNvSpPr txBox="1">
            <a:spLocks noChangeArrowheads="1"/>
          </p:cNvSpPr>
          <p:nvPr/>
        </p:nvSpPr>
        <p:spPr bwMode="auto">
          <a:xfrm>
            <a:off x="395288" y="5916613"/>
            <a:ext cx="831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a:latin typeface="Tahoma" panose="020B0604030504040204" pitchFamily="34" charset="0"/>
              </a:rPr>
              <a:t>SKALA:</a:t>
            </a:r>
          </a:p>
        </p:txBody>
      </p:sp>
      <p:sp>
        <p:nvSpPr>
          <p:cNvPr id="81936" name="Text Box 16"/>
          <p:cNvSpPr txBox="1">
            <a:spLocks noChangeArrowheads="1"/>
          </p:cNvSpPr>
          <p:nvPr/>
        </p:nvSpPr>
        <p:spPr bwMode="auto">
          <a:xfrm>
            <a:off x="381000" y="3886200"/>
            <a:ext cx="17462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a:solidFill>
                  <a:schemeClr val="hlink"/>
                </a:solidFill>
              </a:rPr>
              <a:t>SANGAT RENDAH</a:t>
            </a:r>
          </a:p>
          <a:p>
            <a:endParaRPr lang="en-US" altLang="en-US" sz="1400">
              <a:solidFill>
                <a:schemeClr val="hlink"/>
              </a:solidFill>
            </a:endParaRPr>
          </a:p>
          <a:p>
            <a:r>
              <a:rPr lang="en-US" altLang="en-US" sz="1400">
                <a:solidFill>
                  <a:schemeClr val="hlink"/>
                </a:solidFill>
              </a:rPr>
              <a:t>SANGAT LEMAH</a:t>
            </a:r>
          </a:p>
          <a:p>
            <a:endParaRPr lang="en-US" altLang="en-US" sz="1400">
              <a:solidFill>
                <a:schemeClr val="hlink"/>
              </a:solidFill>
            </a:endParaRPr>
          </a:p>
          <a:p>
            <a:r>
              <a:rPr lang="en-US" altLang="en-US" sz="1400">
                <a:solidFill>
                  <a:schemeClr val="hlink"/>
                </a:solidFill>
              </a:rPr>
              <a:t>TIDAK AKTIF</a:t>
            </a:r>
          </a:p>
        </p:txBody>
      </p:sp>
      <p:sp>
        <p:nvSpPr>
          <p:cNvPr id="81937" name="Text Box 17"/>
          <p:cNvSpPr txBox="1">
            <a:spLocks noChangeArrowheads="1"/>
          </p:cNvSpPr>
          <p:nvPr/>
        </p:nvSpPr>
        <p:spPr bwMode="auto">
          <a:xfrm>
            <a:off x="2133600" y="3429000"/>
            <a:ext cx="1536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a:solidFill>
                  <a:srgbClr val="CC0066"/>
                </a:solidFill>
              </a:rPr>
              <a:t>RENDAH</a:t>
            </a:r>
          </a:p>
          <a:p>
            <a:endParaRPr lang="en-US" altLang="en-US" sz="1400">
              <a:solidFill>
                <a:srgbClr val="CC0066"/>
              </a:solidFill>
            </a:endParaRPr>
          </a:p>
          <a:p>
            <a:r>
              <a:rPr lang="en-US" altLang="en-US" sz="1400">
                <a:solidFill>
                  <a:srgbClr val="CC0066"/>
                </a:solidFill>
              </a:rPr>
              <a:t>LEMAH</a:t>
            </a:r>
          </a:p>
          <a:p>
            <a:endParaRPr lang="en-US" altLang="en-US" sz="1400">
              <a:solidFill>
                <a:srgbClr val="CC0066"/>
              </a:solidFill>
            </a:endParaRPr>
          </a:p>
          <a:p>
            <a:r>
              <a:rPr lang="en-US" altLang="en-US" sz="1400">
                <a:solidFill>
                  <a:srgbClr val="CC0066"/>
                </a:solidFill>
              </a:rPr>
              <a:t>KURANG AKTIF</a:t>
            </a:r>
          </a:p>
        </p:txBody>
      </p:sp>
      <p:sp>
        <p:nvSpPr>
          <p:cNvPr id="81938" name="Text Box 18"/>
          <p:cNvSpPr txBox="1">
            <a:spLocks noChangeArrowheads="1"/>
          </p:cNvSpPr>
          <p:nvPr/>
        </p:nvSpPr>
        <p:spPr bwMode="auto">
          <a:xfrm>
            <a:off x="3616325" y="2895600"/>
            <a:ext cx="18843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a:solidFill>
                  <a:srgbClr val="336600"/>
                </a:solidFill>
              </a:rPr>
              <a:t>SEDERHANA</a:t>
            </a:r>
          </a:p>
          <a:p>
            <a:endParaRPr lang="en-US" altLang="en-US" sz="1400">
              <a:solidFill>
                <a:srgbClr val="336600"/>
              </a:solidFill>
            </a:endParaRPr>
          </a:p>
          <a:p>
            <a:r>
              <a:rPr lang="en-US" altLang="en-US" sz="1400">
                <a:solidFill>
                  <a:srgbClr val="336600"/>
                </a:solidFill>
              </a:rPr>
              <a:t>SEDERHANA AKTIF</a:t>
            </a:r>
          </a:p>
        </p:txBody>
      </p:sp>
      <p:sp>
        <p:nvSpPr>
          <p:cNvPr id="81939" name="Text Box 19"/>
          <p:cNvSpPr txBox="1">
            <a:spLocks noChangeArrowheads="1"/>
          </p:cNvSpPr>
          <p:nvPr/>
        </p:nvSpPr>
        <p:spPr bwMode="auto">
          <a:xfrm>
            <a:off x="5753100" y="2514600"/>
            <a:ext cx="11620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a:solidFill>
                  <a:srgbClr val="0033CC"/>
                </a:solidFill>
              </a:rPr>
              <a:t>TINGGI</a:t>
            </a:r>
          </a:p>
          <a:p>
            <a:endParaRPr lang="en-US" altLang="en-US" sz="1400">
              <a:solidFill>
                <a:srgbClr val="0033CC"/>
              </a:solidFill>
            </a:endParaRPr>
          </a:p>
          <a:p>
            <a:r>
              <a:rPr lang="en-US" altLang="en-US" sz="1400">
                <a:solidFill>
                  <a:srgbClr val="0033CC"/>
                </a:solidFill>
              </a:rPr>
              <a:t>BAIK</a:t>
            </a:r>
          </a:p>
          <a:p>
            <a:endParaRPr lang="en-US" altLang="en-US" sz="1400">
              <a:solidFill>
                <a:srgbClr val="0033CC"/>
              </a:solidFill>
            </a:endParaRPr>
          </a:p>
          <a:p>
            <a:r>
              <a:rPr lang="en-US" altLang="en-US" sz="1400">
                <a:solidFill>
                  <a:srgbClr val="0033CC"/>
                </a:solidFill>
              </a:rPr>
              <a:t>AKTIF</a:t>
            </a:r>
          </a:p>
        </p:txBody>
      </p:sp>
      <p:sp>
        <p:nvSpPr>
          <p:cNvPr id="81940" name="Text Box 20"/>
          <p:cNvSpPr txBox="1">
            <a:spLocks noChangeArrowheads="1"/>
          </p:cNvSpPr>
          <p:nvPr/>
        </p:nvSpPr>
        <p:spPr bwMode="auto">
          <a:xfrm>
            <a:off x="7162800" y="1828800"/>
            <a:ext cx="1595438"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a:solidFill>
                  <a:srgbClr val="660066"/>
                </a:solidFill>
              </a:rPr>
              <a:t>SANGAT TINGGI</a:t>
            </a:r>
          </a:p>
          <a:p>
            <a:endParaRPr lang="en-US" altLang="en-US" sz="1400">
              <a:solidFill>
                <a:srgbClr val="660066"/>
              </a:solidFill>
            </a:endParaRPr>
          </a:p>
          <a:p>
            <a:r>
              <a:rPr lang="en-US" altLang="en-US" sz="1400">
                <a:solidFill>
                  <a:srgbClr val="660066"/>
                </a:solidFill>
              </a:rPr>
              <a:t>CEMERLANG</a:t>
            </a:r>
          </a:p>
          <a:p>
            <a:endParaRPr lang="en-US" altLang="en-US" sz="1400">
              <a:solidFill>
                <a:srgbClr val="660066"/>
              </a:solidFill>
            </a:endParaRPr>
          </a:p>
          <a:p>
            <a:r>
              <a:rPr lang="en-US" altLang="en-US" sz="1400">
                <a:solidFill>
                  <a:srgbClr val="660066"/>
                </a:solidFill>
              </a:rPr>
              <a:t>SANGAT AKTIF</a:t>
            </a:r>
          </a:p>
        </p:txBody>
      </p:sp>
      <p:sp>
        <p:nvSpPr>
          <p:cNvPr id="81941" name="Line 21"/>
          <p:cNvSpPr>
            <a:spLocks noChangeShapeType="1"/>
          </p:cNvSpPr>
          <p:nvPr/>
        </p:nvSpPr>
        <p:spPr bwMode="auto">
          <a:xfrm flipV="1">
            <a:off x="381000" y="3733800"/>
            <a:ext cx="8458200" cy="1524000"/>
          </a:xfrm>
          <a:prstGeom prst="line">
            <a:avLst/>
          </a:prstGeom>
          <a:noFill/>
          <a:ln w="57150">
            <a:solidFill>
              <a:schemeClr val="hlink"/>
            </a:solidFill>
            <a:prstDash val="dashDot"/>
            <a:round/>
            <a:headEnd/>
            <a:tailEnd/>
          </a:ln>
          <a:extLst>
            <a:ext uri="{909E8E84-426E-40DD-AFC4-6F175D3DCCD1}">
              <a14:hiddenFill xmlns:a14="http://schemas.microsoft.com/office/drawing/2010/main">
                <a:noFill/>
              </a14:hiddenFill>
            </a:ext>
          </a:extLst>
        </p:spPr>
        <p:txBody>
          <a:bodyPr/>
          <a:lstStyle/>
          <a:p>
            <a:endParaRPr lang="en-MY"/>
          </a:p>
        </p:txBody>
      </p:sp>
      <p:sp>
        <p:nvSpPr>
          <p:cNvPr id="81942" name="Line 28"/>
          <p:cNvSpPr>
            <a:spLocks noChangeShapeType="1"/>
          </p:cNvSpPr>
          <p:nvPr/>
        </p:nvSpPr>
        <p:spPr bwMode="auto">
          <a:xfrm>
            <a:off x="395288" y="5854700"/>
            <a:ext cx="842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Tree>
  </p:cSld>
  <p:clrMapOvr>
    <a:masterClrMapping/>
  </p:clrMapOvr>
  <p:transition>
    <p:cove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1"/>
          <p:cNvSpPr>
            <a:spLocks noGrp="1"/>
          </p:cNvSpPr>
          <p:nvPr>
            <p:ph type="ftr" sz="quarter" idx="11"/>
          </p:nvPr>
        </p:nvSpPr>
        <p:spPr/>
        <p:txBody>
          <a:bodyPr/>
          <a:lstStyle/>
          <a:p>
            <a:pPr>
              <a:defRPr/>
            </a:pPr>
            <a:r>
              <a:rPr lang="en-US"/>
              <a:t>BAHAGIAN PERKHIDMATAN, JPA</a:t>
            </a:r>
          </a:p>
        </p:txBody>
      </p:sp>
      <p:sp>
        <p:nvSpPr>
          <p:cNvPr id="3" name="Rectangle 5"/>
          <p:cNvSpPr>
            <a:spLocks noChangeArrowheads="1"/>
          </p:cNvSpPr>
          <p:nvPr/>
        </p:nvSpPr>
        <p:spPr bwMode="auto">
          <a:xfrm>
            <a:off x="158750" y="1428750"/>
            <a:ext cx="8763000" cy="4978400"/>
          </a:xfrm>
          <a:prstGeom prst="rect">
            <a:avLst/>
          </a:prstGeom>
          <a:solidFill>
            <a:srgbClr val="FFFFCC"/>
          </a:solidFill>
          <a:ln w="76200" cmpd="tri">
            <a:solidFill>
              <a:schemeClr val="tx1"/>
            </a:solidFill>
            <a:miter lim="800000"/>
            <a:headEnd/>
            <a:tailEnd/>
          </a:ln>
          <a:effectLst/>
        </p:spPr>
        <p:txBody>
          <a:bodyPr wrap="none" anchor="ctr"/>
          <a:lstStyle/>
          <a:p>
            <a:pPr eaLnBrk="1" hangingPunct="1">
              <a:defRPr/>
            </a:pPr>
            <a:endParaRPr lang="en-US">
              <a:latin typeface="+mj-lt"/>
              <a:ea typeface="+mn-ea"/>
              <a:cs typeface="Arial" panose="020B0604020202020204" pitchFamily="34" charset="0"/>
            </a:endParaRPr>
          </a:p>
        </p:txBody>
      </p:sp>
      <p:sp>
        <p:nvSpPr>
          <p:cNvPr id="5" name="Rectangle 5"/>
          <p:cNvSpPr>
            <a:spLocks noChangeArrowheads="1"/>
          </p:cNvSpPr>
          <p:nvPr/>
        </p:nvSpPr>
        <p:spPr bwMode="auto">
          <a:xfrm>
            <a:off x="158750" y="1428750"/>
            <a:ext cx="8763000" cy="4978400"/>
          </a:xfrm>
          <a:prstGeom prst="rect">
            <a:avLst/>
          </a:prstGeom>
          <a:solidFill>
            <a:srgbClr val="FFFFCC"/>
          </a:solidFill>
          <a:ln w="76200" cmpd="tri">
            <a:solidFill>
              <a:schemeClr val="tx1"/>
            </a:solidFill>
            <a:miter lim="800000"/>
            <a:headEnd/>
            <a:tailEnd/>
          </a:ln>
          <a:effectLst/>
        </p:spPr>
        <p:txBody>
          <a:bodyPr wrap="none" anchor="ctr"/>
          <a:lstStyle/>
          <a:p>
            <a:pPr eaLnBrk="1" hangingPunct="1">
              <a:defRPr/>
            </a:pPr>
            <a:endParaRPr lang="en-US">
              <a:latin typeface="+mj-lt"/>
              <a:ea typeface="+mn-ea"/>
              <a:cs typeface="Arial" panose="020B0604020202020204" pitchFamily="34" charset="0"/>
            </a:endParaRPr>
          </a:p>
        </p:txBody>
      </p:sp>
      <p:sp>
        <p:nvSpPr>
          <p:cNvPr id="82948" name="Line 7"/>
          <p:cNvSpPr>
            <a:spLocks noChangeShapeType="1"/>
          </p:cNvSpPr>
          <p:nvPr/>
        </p:nvSpPr>
        <p:spPr bwMode="auto">
          <a:xfrm>
            <a:off x="2444750" y="1428750"/>
            <a:ext cx="0" cy="49244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49" name="Line 8"/>
          <p:cNvSpPr>
            <a:spLocks noChangeShapeType="1"/>
          </p:cNvSpPr>
          <p:nvPr/>
        </p:nvSpPr>
        <p:spPr bwMode="auto">
          <a:xfrm>
            <a:off x="2486025" y="1825625"/>
            <a:ext cx="6353175"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0" name="Line 9"/>
          <p:cNvSpPr>
            <a:spLocks noChangeShapeType="1"/>
          </p:cNvSpPr>
          <p:nvPr/>
        </p:nvSpPr>
        <p:spPr bwMode="auto">
          <a:xfrm>
            <a:off x="2444750" y="220345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1" name="Line 10"/>
          <p:cNvSpPr>
            <a:spLocks noChangeShapeType="1"/>
          </p:cNvSpPr>
          <p:nvPr/>
        </p:nvSpPr>
        <p:spPr bwMode="auto">
          <a:xfrm flipV="1">
            <a:off x="182563" y="2840038"/>
            <a:ext cx="86725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2" name="Line 11"/>
          <p:cNvSpPr>
            <a:spLocks noChangeShapeType="1"/>
          </p:cNvSpPr>
          <p:nvPr/>
        </p:nvSpPr>
        <p:spPr bwMode="auto">
          <a:xfrm>
            <a:off x="155575" y="3335338"/>
            <a:ext cx="8672513" cy="12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3" name="Line 12"/>
          <p:cNvSpPr>
            <a:spLocks noChangeShapeType="1"/>
          </p:cNvSpPr>
          <p:nvPr/>
        </p:nvSpPr>
        <p:spPr bwMode="auto">
          <a:xfrm>
            <a:off x="188913" y="3841750"/>
            <a:ext cx="8721725" cy="111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4" name="Line 13"/>
          <p:cNvSpPr>
            <a:spLocks noChangeShapeType="1"/>
          </p:cNvSpPr>
          <p:nvPr/>
        </p:nvSpPr>
        <p:spPr bwMode="auto">
          <a:xfrm>
            <a:off x="146050" y="4524375"/>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5" name="Line 14"/>
          <p:cNvSpPr>
            <a:spLocks noChangeShapeType="1"/>
          </p:cNvSpPr>
          <p:nvPr/>
        </p:nvSpPr>
        <p:spPr bwMode="auto">
          <a:xfrm>
            <a:off x="176213" y="5046663"/>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6" name="Line 15"/>
          <p:cNvSpPr>
            <a:spLocks noChangeShapeType="1"/>
          </p:cNvSpPr>
          <p:nvPr/>
        </p:nvSpPr>
        <p:spPr bwMode="auto">
          <a:xfrm>
            <a:off x="142875" y="5526088"/>
            <a:ext cx="89312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7" name="Line 16"/>
          <p:cNvSpPr>
            <a:spLocks noChangeShapeType="1"/>
          </p:cNvSpPr>
          <p:nvPr/>
        </p:nvSpPr>
        <p:spPr bwMode="auto">
          <a:xfrm>
            <a:off x="180975" y="5992813"/>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8" name="Line 17"/>
          <p:cNvSpPr>
            <a:spLocks noChangeShapeType="1"/>
          </p:cNvSpPr>
          <p:nvPr/>
        </p:nvSpPr>
        <p:spPr bwMode="auto">
          <a:xfrm>
            <a:off x="3740150" y="2203450"/>
            <a:ext cx="0" cy="41417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59" name="Line 18"/>
          <p:cNvSpPr>
            <a:spLocks noChangeShapeType="1"/>
          </p:cNvSpPr>
          <p:nvPr/>
        </p:nvSpPr>
        <p:spPr bwMode="auto">
          <a:xfrm>
            <a:off x="5035550" y="1852613"/>
            <a:ext cx="0" cy="4524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60" name="Line 19"/>
          <p:cNvSpPr>
            <a:spLocks noChangeShapeType="1"/>
          </p:cNvSpPr>
          <p:nvPr/>
        </p:nvSpPr>
        <p:spPr bwMode="auto">
          <a:xfrm>
            <a:off x="6508750" y="1879600"/>
            <a:ext cx="0" cy="44910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61" name="Line 20"/>
          <p:cNvSpPr>
            <a:spLocks noChangeShapeType="1"/>
          </p:cNvSpPr>
          <p:nvPr/>
        </p:nvSpPr>
        <p:spPr bwMode="auto">
          <a:xfrm>
            <a:off x="6483350" y="2203450"/>
            <a:ext cx="2438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62" name="Line 21"/>
          <p:cNvSpPr>
            <a:spLocks noChangeShapeType="1"/>
          </p:cNvSpPr>
          <p:nvPr/>
        </p:nvSpPr>
        <p:spPr bwMode="auto">
          <a:xfrm>
            <a:off x="7702550" y="2203450"/>
            <a:ext cx="0" cy="41560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2963" name="Text Box 22"/>
          <p:cNvSpPr txBox="1">
            <a:spLocks noChangeArrowheads="1"/>
          </p:cNvSpPr>
          <p:nvPr/>
        </p:nvSpPr>
        <p:spPr bwMode="auto">
          <a:xfrm>
            <a:off x="692150" y="1822450"/>
            <a:ext cx="1219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Aspek Penilaian</a:t>
            </a:r>
          </a:p>
        </p:txBody>
      </p:sp>
      <p:sp>
        <p:nvSpPr>
          <p:cNvPr id="82964" name="Text Box 25"/>
          <p:cNvSpPr txBox="1">
            <a:spLocks noChangeArrowheads="1"/>
          </p:cNvSpPr>
          <p:nvPr/>
        </p:nvSpPr>
        <p:spPr bwMode="auto">
          <a:xfrm>
            <a:off x="5111750" y="1911350"/>
            <a:ext cx="12954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Pengurusan &amp; Profesional</a:t>
            </a:r>
          </a:p>
        </p:txBody>
      </p:sp>
      <p:sp>
        <p:nvSpPr>
          <p:cNvPr id="82965" name="Text Box 26"/>
          <p:cNvSpPr txBox="1">
            <a:spLocks noChangeArrowheads="1"/>
          </p:cNvSpPr>
          <p:nvPr/>
        </p:nvSpPr>
        <p:spPr bwMode="auto">
          <a:xfrm>
            <a:off x="6559550" y="1790700"/>
            <a:ext cx="236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Kumpulan Sokongan</a:t>
            </a:r>
          </a:p>
        </p:txBody>
      </p:sp>
      <p:sp>
        <p:nvSpPr>
          <p:cNvPr id="82966" name="Text Box 27"/>
          <p:cNvSpPr txBox="1">
            <a:spLocks noChangeArrowheads="1"/>
          </p:cNvSpPr>
          <p:nvPr/>
        </p:nvSpPr>
        <p:spPr bwMode="auto">
          <a:xfrm>
            <a:off x="2701925" y="1844675"/>
            <a:ext cx="2092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Kump Peng. Tertinggi</a:t>
            </a:r>
          </a:p>
        </p:txBody>
      </p:sp>
      <p:sp>
        <p:nvSpPr>
          <p:cNvPr id="82967" name="Text Box 28"/>
          <p:cNvSpPr txBox="1">
            <a:spLocks noChangeArrowheads="1"/>
          </p:cNvSpPr>
          <p:nvPr/>
        </p:nvSpPr>
        <p:spPr bwMode="auto">
          <a:xfrm>
            <a:off x="3643313" y="1511300"/>
            <a:ext cx="3962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a:t>WAJARAN MARKAH (%)</a:t>
            </a:r>
          </a:p>
        </p:txBody>
      </p:sp>
      <p:sp>
        <p:nvSpPr>
          <p:cNvPr id="82968" name="Text Box 29"/>
          <p:cNvSpPr txBox="1">
            <a:spLocks noChangeArrowheads="1"/>
          </p:cNvSpPr>
          <p:nvPr/>
        </p:nvSpPr>
        <p:spPr bwMode="auto">
          <a:xfrm>
            <a:off x="520700" y="2928938"/>
            <a:ext cx="1600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Kepimpinan</a:t>
            </a:r>
          </a:p>
        </p:txBody>
      </p:sp>
      <p:sp>
        <p:nvSpPr>
          <p:cNvPr id="82969" name="Text Box 30"/>
          <p:cNvSpPr txBox="1">
            <a:spLocks noChangeArrowheads="1"/>
          </p:cNvSpPr>
          <p:nvPr/>
        </p:nvSpPr>
        <p:spPr bwMode="auto">
          <a:xfrm>
            <a:off x="398463" y="3392488"/>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Penghasilan</a:t>
            </a:r>
            <a:r>
              <a:rPr lang="en-US" altLang="en-US" sz="1400">
                <a:solidFill>
                  <a:srgbClr val="FFFF99"/>
                </a:solidFill>
              </a:rPr>
              <a:t> </a:t>
            </a:r>
            <a:r>
              <a:rPr lang="en-US" altLang="en-US" sz="1400"/>
              <a:t>Kerja</a:t>
            </a:r>
          </a:p>
        </p:txBody>
      </p:sp>
      <p:sp>
        <p:nvSpPr>
          <p:cNvPr id="82970" name="Text Box 31"/>
          <p:cNvSpPr txBox="1">
            <a:spLocks noChangeArrowheads="1"/>
          </p:cNvSpPr>
          <p:nvPr/>
        </p:nvSpPr>
        <p:spPr bwMode="auto">
          <a:xfrm>
            <a:off x="315913" y="3905250"/>
            <a:ext cx="1981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Ilmu Pengetahuan &amp; Kepakaran</a:t>
            </a:r>
          </a:p>
        </p:txBody>
      </p:sp>
      <p:sp>
        <p:nvSpPr>
          <p:cNvPr id="82971" name="Text Box 32"/>
          <p:cNvSpPr txBox="1">
            <a:spLocks noChangeArrowheads="1"/>
          </p:cNvSpPr>
          <p:nvPr/>
        </p:nvSpPr>
        <p:spPr bwMode="auto">
          <a:xfrm>
            <a:off x="315913" y="4476750"/>
            <a:ext cx="1905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a:t>Ilmu Pengetahuan &amp; Kemahiran</a:t>
            </a:r>
          </a:p>
        </p:txBody>
      </p:sp>
      <p:sp>
        <p:nvSpPr>
          <p:cNvPr id="82972" name="Text Box 33"/>
          <p:cNvSpPr txBox="1">
            <a:spLocks noChangeArrowheads="1"/>
          </p:cNvSpPr>
          <p:nvPr/>
        </p:nvSpPr>
        <p:spPr bwMode="auto">
          <a:xfrm>
            <a:off x="371475" y="51562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Kualiti Peribadi</a:t>
            </a:r>
          </a:p>
        </p:txBody>
      </p:sp>
      <p:sp>
        <p:nvSpPr>
          <p:cNvPr id="82973" name="Text Box 34"/>
          <p:cNvSpPr txBox="1">
            <a:spLocks noChangeArrowheads="1"/>
          </p:cNvSpPr>
          <p:nvPr/>
        </p:nvSpPr>
        <p:spPr bwMode="auto">
          <a:xfrm>
            <a:off x="261938" y="5562600"/>
            <a:ext cx="2206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400"/>
              <a:t>Kegiatan &amp; Sumbangan</a:t>
            </a:r>
          </a:p>
        </p:txBody>
      </p:sp>
      <p:sp>
        <p:nvSpPr>
          <p:cNvPr id="82974" name="Text Box 35"/>
          <p:cNvSpPr txBox="1">
            <a:spLocks noChangeArrowheads="1"/>
          </p:cNvSpPr>
          <p:nvPr/>
        </p:nvSpPr>
        <p:spPr bwMode="auto">
          <a:xfrm>
            <a:off x="534988" y="6034088"/>
            <a:ext cx="160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600">
                <a:latin typeface="Trebuchet MS" panose="020B0603020202020204" pitchFamily="34" charset="0"/>
              </a:rPr>
              <a:t>JUMLAH</a:t>
            </a:r>
          </a:p>
        </p:txBody>
      </p:sp>
      <p:sp>
        <p:nvSpPr>
          <p:cNvPr id="82975" name="Text Box 36"/>
          <p:cNvSpPr txBox="1">
            <a:spLocks noChangeArrowheads="1"/>
          </p:cNvSpPr>
          <p:nvPr/>
        </p:nvSpPr>
        <p:spPr bwMode="auto">
          <a:xfrm>
            <a:off x="2749550" y="2308225"/>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600">
                <a:latin typeface="Trebuchet MS" panose="020B0603020202020204" pitchFamily="34" charset="0"/>
              </a:rPr>
              <a:t>JUSA</a:t>
            </a:r>
          </a:p>
        </p:txBody>
      </p:sp>
      <p:sp>
        <p:nvSpPr>
          <p:cNvPr id="82976" name="Text Box 37"/>
          <p:cNvSpPr txBox="1">
            <a:spLocks noChangeArrowheads="1"/>
          </p:cNvSpPr>
          <p:nvPr/>
        </p:nvSpPr>
        <p:spPr bwMode="auto">
          <a:xfrm>
            <a:off x="3984625" y="2216150"/>
            <a:ext cx="838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1600">
                <a:latin typeface="Trebuchet MS" panose="020B0603020202020204" pitchFamily="34" charset="0"/>
              </a:rPr>
              <a:t>Gred Khas</a:t>
            </a:r>
          </a:p>
        </p:txBody>
      </p:sp>
      <p:sp>
        <p:nvSpPr>
          <p:cNvPr id="35" name="Text Box 38"/>
          <p:cNvSpPr txBox="1">
            <a:spLocks noChangeArrowheads="1"/>
          </p:cNvSpPr>
          <p:nvPr/>
        </p:nvSpPr>
        <p:spPr bwMode="auto">
          <a:xfrm>
            <a:off x="6926263" y="2357438"/>
            <a:ext cx="381000" cy="336550"/>
          </a:xfrm>
          <a:prstGeom prst="rect">
            <a:avLst/>
          </a:prstGeom>
          <a:noFill/>
          <a:ln w="9525">
            <a:noFill/>
            <a:miter lim="800000"/>
            <a:headEnd/>
            <a:tailEnd/>
          </a:ln>
          <a:effectLst/>
        </p:spPr>
        <p:txBody>
          <a:bodyPr>
            <a:spAutoFit/>
          </a:bodyPr>
          <a:lstStyle/>
          <a:p>
            <a:pPr algn="ctr">
              <a:spcBef>
                <a:spcPct val="50000"/>
              </a:spcBef>
              <a:defRPr/>
            </a:pPr>
            <a:r>
              <a:rPr lang="en-US" sz="1600" dirty="0">
                <a:latin typeface="+mj-lt"/>
                <a:ea typeface="+mn-ea"/>
                <a:cs typeface="Arial" panose="020B0604020202020204" pitchFamily="34" charset="0"/>
              </a:rPr>
              <a:t>I</a:t>
            </a:r>
          </a:p>
        </p:txBody>
      </p:sp>
      <p:sp>
        <p:nvSpPr>
          <p:cNvPr id="36" name="Text Box 39"/>
          <p:cNvSpPr txBox="1">
            <a:spLocks noChangeArrowheads="1"/>
          </p:cNvSpPr>
          <p:nvPr/>
        </p:nvSpPr>
        <p:spPr bwMode="auto">
          <a:xfrm>
            <a:off x="7981950" y="2371725"/>
            <a:ext cx="609600" cy="336550"/>
          </a:xfrm>
          <a:prstGeom prst="rect">
            <a:avLst/>
          </a:prstGeom>
          <a:noFill/>
          <a:ln w="9525">
            <a:noFill/>
            <a:miter lim="800000"/>
            <a:headEnd/>
            <a:tailEnd/>
          </a:ln>
          <a:effectLst/>
        </p:spPr>
        <p:txBody>
          <a:bodyPr>
            <a:spAutoFit/>
          </a:bodyPr>
          <a:lstStyle/>
          <a:p>
            <a:pPr algn="ctr">
              <a:spcBef>
                <a:spcPct val="50000"/>
              </a:spcBef>
              <a:defRPr/>
            </a:pPr>
            <a:r>
              <a:rPr lang="en-US" sz="1600" dirty="0">
                <a:latin typeface="+mj-lt"/>
                <a:ea typeface="+mn-ea"/>
                <a:cs typeface="Arial" panose="020B0604020202020204" pitchFamily="34" charset="0"/>
              </a:rPr>
              <a:t>II</a:t>
            </a:r>
          </a:p>
        </p:txBody>
      </p:sp>
      <p:sp>
        <p:nvSpPr>
          <p:cNvPr id="82979" name="Text Box 40"/>
          <p:cNvSpPr txBox="1">
            <a:spLocks noChangeArrowheads="1"/>
          </p:cNvSpPr>
          <p:nvPr/>
        </p:nvSpPr>
        <p:spPr bwMode="auto">
          <a:xfrm>
            <a:off x="2895600" y="29543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60</a:t>
            </a:r>
          </a:p>
        </p:txBody>
      </p:sp>
      <p:sp>
        <p:nvSpPr>
          <p:cNvPr id="82980" name="Text Box 42"/>
          <p:cNvSpPr txBox="1">
            <a:spLocks noChangeArrowheads="1"/>
          </p:cNvSpPr>
          <p:nvPr/>
        </p:nvSpPr>
        <p:spPr bwMode="auto">
          <a:xfrm>
            <a:off x="4181475" y="295275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15</a:t>
            </a:r>
          </a:p>
        </p:txBody>
      </p:sp>
      <p:sp>
        <p:nvSpPr>
          <p:cNvPr id="82981" name="Text Box 43"/>
          <p:cNvSpPr txBox="1">
            <a:spLocks noChangeArrowheads="1"/>
          </p:cNvSpPr>
          <p:nvPr/>
        </p:nvSpPr>
        <p:spPr bwMode="auto">
          <a:xfrm>
            <a:off x="5594350" y="3478213"/>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50</a:t>
            </a:r>
          </a:p>
        </p:txBody>
      </p:sp>
      <p:sp>
        <p:nvSpPr>
          <p:cNvPr id="82982" name="Text Box 44"/>
          <p:cNvSpPr txBox="1">
            <a:spLocks noChangeArrowheads="1"/>
          </p:cNvSpPr>
          <p:nvPr/>
        </p:nvSpPr>
        <p:spPr bwMode="auto">
          <a:xfrm>
            <a:off x="8080375" y="34544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50</a:t>
            </a:r>
          </a:p>
        </p:txBody>
      </p:sp>
      <p:sp>
        <p:nvSpPr>
          <p:cNvPr id="82983" name="Text Box 45"/>
          <p:cNvSpPr txBox="1">
            <a:spLocks noChangeArrowheads="1"/>
          </p:cNvSpPr>
          <p:nvPr/>
        </p:nvSpPr>
        <p:spPr bwMode="auto">
          <a:xfrm>
            <a:off x="6869113" y="348297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50</a:t>
            </a:r>
          </a:p>
        </p:txBody>
      </p:sp>
      <p:sp>
        <p:nvSpPr>
          <p:cNvPr id="82984" name="Text Box 46"/>
          <p:cNvSpPr txBox="1">
            <a:spLocks noChangeArrowheads="1"/>
          </p:cNvSpPr>
          <p:nvPr/>
        </p:nvSpPr>
        <p:spPr bwMode="auto">
          <a:xfrm>
            <a:off x="4230688" y="4013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50</a:t>
            </a:r>
          </a:p>
        </p:txBody>
      </p:sp>
      <p:sp>
        <p:nvSpPr>
          <p:cNvPr id="82985" name="Text Box 47"/>
          <p:cNvSpPr txBox="1">
            <a:spLocks noChangeArrowheads="1"/>
          </p:cNvSpPr>
          <p:nvPr/>
        </p:nvSpPr>
        <p:spPr bwMode="auto">
          <a:xfrm>
            <a:off x="5632450" y="55959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a:t>
            </a:r>
          </a:p>
        </p:txBody>
      </p:sp>
      <p:sp>
        <p:nvSpPr>
          <p:cNvPr id="82986" name="Text Box 48"/>
          <p:cNvSpPr txBox="1">
            <a:spLocks noChangeArrowheads="1"/>
          </p:cNvSpPr>
          <p:nvPr/>
        </p:nvSpPr>
        <p:spPr bwMode="auto">
          <a:xfrm>
            <a:off x="4283075" y="55705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a:t>
            </a:r>
          </a:p>
        </p:txBody>
      </p:sp>
      <p:sp>
        <p:nvSpPr>
          <p:cNvPr id="82987" name="Text Box 49"/>
          <p:cNvSpPr txBox="1">
            <a:spLocks noChangeArrowheads="1"/>
          </p:cNvSpPr>
          <p:nvPr/>
        </p:nvSpPr>
        <p:spPr bwMode="auto">
          <a:xfrm>
            <a:off x="2989263" y="557371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5</a:t>
            </a:r>
          </a:p>
        </p:txBody>
      </p:sp>
      <p:sp>
        <p:nvSpPr>
          <p:cNvPr id="82988" name="Text Box 50"/>
          <p:cNvSpPr txBox="1">
            <a:spLocks noChangeArrowheads="1"/>
          </p:cNvSpPr>
          <p:nvPr/>
        </p:nvSpPr>
        <p:spPr bwMode="auto">
          <a:xfrm>
            <a:off x="8197850" y="55832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400"/>
              <a:t>5</a:t>
            </a:r>
          </a:p>
        </p:txBody>
      </p:sp>
      <p:sp>
        <p:nvSpPr>
          <p:cNvPr id="82989" name="Text Box 51"/>
          <p:cNvSpPr txBox="1">
            <a:spLocks noChangeArrowheads="1"/>
          </p:cNvSpPr>
          <p:nvPr/>
        </p:nvSpPr>
        <p:spPr bwMode="auto">
          <a:xfrm>
            <a:off x="6986588" y="558641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400"/>
              <a:t>5</a:t>
            </a:r>
          </a:p>
        </p:txBody>
      </p:sp>
      <p:sp>
        <p:nvSpPr>
          <p:cNvPr id="82990" name="Text Box 52"/>
          <p:cNvSpPr txBox="1">
            <a:spLocks noChangeArrowheads="1"/>
          </p:cNvSpPr>
          <p:nvPr/>
        </p:nvSpPr>
        <p:spPr bwMode="auto">
          <a:xfrm>
            <a:off x="5619750" y="468312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25</a:t>
            </a:r>
          </a:p>
        </p:txBody>
      </p:sp>
      <p:sp>
        <p:nvSpPr>
          <p:cNvPr id="82991" name="Text Box 53"/>
          <p:cNvSpPr txBox="1">
            <a:spLocks noChangeArrowheads="1"/>
          </p:cNvSpPr>
          <p:nvPr/>
        </p:nvSpPr>
        <p:spPr bwMode="auto">
          <a:xfrm>
            <a:off x="6902450" y="469582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25</a:t>
            </a:r>
          </a:p>
        </p:txBody>
      </p:sp>
      <p:sp>
        <p:nvSpPr>
          <p:cNvPr id="82992" name="Text Box 54"/>
          <p:cNvSpPr txBox="1">
            <a:spLocks noChangeArrowheads="1"/>
          </p:cNvSpPr>
          <p:nvPr/>
        </p:nvSpPr>
        <p:spPr bwMode="auto">
          <a:xfrm>
            <a:off x="8123238" y="467518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20</a:t>
            </a:r>
          </a:p>
        </p:txBody>
      </p:sp>
      <p:sp>
        <p:nvSpPr>
          <p:cNvPr id="82993" name="Text Box 55"/>
          <p:cNvSpPr txBox="1">
            <a:spLocks noChangeArrowheads="1"/>
          </p:cNvSpPr>
          <p:nvPr/>
        </p:nvSpPr>
        <p:spPr bwMode="auto">
          <a:xfrm>
            <a:off x="8110538" y="509905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25</a:t>
            </a:r>
          </a:p>
        </p:txBody>
      </p:sp>
      <p:sp>
        <p:nvSpPr>
          <p:cNvPr id="82994" name="Text Box 56"/>
          <p:cNvSpPr txBox="1">
            <a:spLocks noChangeArrowheads="1"/>
          </p:cNvSpPr>
          <p:nvPr/>
        </p:nvSpPr>
        <p:spPr bwMode="auto">
          <a:xfrm>
            <a:off x="6924675" y="511492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20</a:t>
            </a:r>
          </a:p>
        </p:txBody>
      </p:sp>
      <p:sp>
        <p:nvSpPr>
          <p:cNvPr id="82995" name="Text Box 57"/>
          <p:cNvSpPr txBox="1">
            <a:spLocks noChangeArrowheads="1"/>
          </p:cNvSpPr>
          <p:nvPr/>
        </p:nvSpPr>
        <p:spPr bwMode="auto">
          <a:xfrm>
            <a:off x="5548313" y="51308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20</a:t>
            </a:r>
          </a:p>
        </p:txBody>
      </p:sp>
      <p:sp>
        <p:nvSpPr>
          <p:cNvPr id="82996" name="Text Box 58"/>
          <p:cNvSpPr txBox="1">
            <a:spLocks noChangeArrowheads="1"/>
          </p:cNvSpPr>
          <p:nvPr/>
        </p:nvSpPr>
        <p:spPr bwMode="auto">
          <a:xfrm>
            <a:off x="4211638" y="5103813"/>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30</a:t>
            </a:r>
          </a:p>
        </p:txBody>
      </p:sp>
      <p:sp>
        <p:nvSpPr>
          <p:cNvPr id="82997" name="Text Box 59"/>
          <p:cNvSpPr txBox="1">
            <a:spLocks noChangeArrowheads="1"/>
          </p:cNvSpPr>
          <p:nvPr/>
        </p:nvSpPr>
        <p:spPr bwMode="auto">
          <a:xfrm>
            <a:off x="2887663" y="51181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35</a:t>
            </a:r>
          </a:p>
        </p:txBody>
      </p:sp>
      <p:sp>
        <p:nvSpPr>
          <p:cNvPr id="82998" name="Text Box 60"/>
          <p:cNvSpPr txBox="1">
            <a:spLocks noChangeArrowheads="1"/>
          </p:cNvSpPr>
          <p:nvPr/>
        </p:nvSpPr>
        <p:spPr bwMode="auto">
          <a:xfrm>
            <a:off x="4133850" y="6021388"/>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100</a:t>
            </a:r>
          </a:p>
        </p:txBody>
      </p:sp>
      <p:sp>
        <p:nvSpPr>
          <p:cNvPr id="82999" name="Text Box 61"/>
          <p:cNvSpPr txBox="1">
            <a:spLocks noChangeArrowheads="1"/>
          </p:cNvSpPr>
          <p:nvPr/>
        </p:nvSpPr>
        <p:spPr bwMode="auto">
          <a:xfrm>
            <a:off x="2867025" y="6010275"/>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100</a:t>
            </a:r>
          </a:p>
        </p:txBody>
      </p:sp>
      <p:sp>
        <p:nvSpPr>
          <p:cNvPr id="83000" name="Text Box 62"/>
          <p:cNvSpPr txBox="1">
            <a:spLocks noChangeArrowheads="1"/>
          </p:cNvSpPr>
          <p:nvPr/>
        </p:nvSpPr>
        <p:spPr bwMode="auto">
          <a:xfrm>
            <a:off x="5530850" y="6040438"/>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100</a:t>
            </a:r>
          </a:p>
        </p:txBody>
      </p:sp>
      <p:sp>
        <p:nvSpPr>
          <p:cNvPr id="83001" name="Text Box 63"/>
          <p:cNvSpPr txBox="1">
            <a:spLocks noChangeArrowheads="1"/>
          </p:cNvSpPr>
          <p:nvPr/>
        </p:nvSpPr>
        <p:spPr bwMode="auto">
          <a:xfrm>
            <a:off x="6870700" y="6015038"/>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100</a:t>
            </a:r>
          </a:p>
        </p:txBody>
      </p:sp>
      <p:sp>
        <p:nvSpPr>
          <p:cNvPr id="83002" name="Text Box 64"/>
          <p:cNvSpPr txBox="1">
            <a:spLocks noChangeArrowheads="1"/>
          </p:cNvSpPr>
          <p:nvPr/>
        </p:nvSpPr>
        <p:spPr bwMode="auto">
          <a:xfrm>
            <a:off x="8101013" y="6030913"/>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a:t>100</a:t>
            </a:r>
          </a:p>
        </p:txBody>
      </p:sp>
      <p:sp>
        <p:nvSpPr>
          <p:cNvPr id="83003" name="Text Box 65"/>
          <p:cNvSpPr txBox="1">
            <a:spLocks noChangeArrowheads="1"/>
          </p:cNvSpPr>
          <p:nvPr/>
        </p:nvSpPr>
        <p:spPr bwMode="auto">
          <a:xfrm>
            <a:off x="5588000" y="2959100"/>
            <a:ext cx="293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rgbClr val="FFFF99"/>
                </a:solidFill>
                <a:latin typeface="Bookman Old Style" panose="02050604050505020204" pitchFamily="18" charset="0"/>
              </a:rPr>
              <a:t>-</a:t>
            </a:r>
          </a:p>
        </p:txBody>
      </p:sp>
      <p:sp>
        <p:nvSpPr>
          <p:cNvPr id="83004" name="Text Box 66"/>
          <p:cNvSpPr txBox="1">
            <a:spLocks noChangeArrowheads="1"/>
          </p:cNvSpPr>
          <p:nvPr/>
        </p:nvSpPr>
        <p:spPr bwMode="auto">
          <a:xfrm>
            <a:off x="5661025" y="2965450"/>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05" name="Text Box 67"/>
          <p:cNvSpPr txBox="1">
            <a:spLocks noChangeArrowheads="1"/>
          </p:cNvSpPr>
          <p:nvPr/>
        </p:nvSpPr>
        <p:spPr bwMode="auto">
          <a:xfrm>
            <a:off x="6986588" y="29257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06" name="Text Box 68"/>
          <p:cNvSpPr txBox="1">
            <a:spLocks noChangeArrowheads="1"/>
          </p:cNvSpPr>
          <p:nvPr/>
        </p:nvSpPr>
        <p:spPr bwMode="auto">
          <a:xfrm>
            <a:off x="8188325" y="29130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07" name="Text Box 69"/>
          <p:cNvSpPr txBox="1">
            <a:spLocks noChangeArrowheads="1"/>
          </p:cNvSpPr>
          <p:nvPr/>
        </p:nvSpPr>
        <p:spPr bwMode="auto">
          <a:xfrm>
            <a:off x="4284663" y="3446463"/>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08" name="Text Box 70"/>
          <p:cNvSpPr txBox="1">
            <a:spLocks noChangeArrowheads="1"/>
          </p:cNvSpPr>
          <p:nvPr/>
        </p:nvSpPr>
        <p:spPr bwMode="auto">
          <a:xfrm>
            <a:off x="5635625" y="3963988"/>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09" name="Text Box 71"/>
          <p:cNvSpPr txBox="1">
            <a:spLocks noChangeArrowheads="1"/>
          </p:cNvSpPr>
          <p:nvPr/>
        </p:nvSpPr>
        <p:spPr bwMode="auto">
          <a:xfrm>
            <a:off x="6972300" y="3978275"/>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10" name="Text Box 72"/>
          <p:cNvSpPr txBox="1">
            <a:spLocks noChangeArrowheads="1"/>
          </p:cNvSpPr>
          <p:nvPr/>
        </p:nvSpPr>
        <p:spPr bwMode="auto">
          <a:xfrm>
            <a:off x="8201025" y="3990975"/>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11" name="Text Box 73"/>
          <p:cNvSpPr txBox="1">
            <a:spLocks noChangeArrowheads="1"/>
          </p:cNvSpPr>
          <p:nvPr/>
        </p:nvSpPr>
        <p:spPr bwMode="auto">
          <a:xfrm>
            <a:off x="2947988" y="3444875"/>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12" name="Text Box 74"/>
          <p:cNvSpPr txBox="1">
            <a:spLocks noChangeArrowheads="1"/>
          </p:cNvSpPr>
          <p:nvPr/>
        </p:nvSpPr>
        <p:spPr bwMode="auto">
          <a:xfrm>
            <a:off x="2919413" y="4032250"/>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13" name="Text Box 75"/>
          <p:cNvSpPr txBox="1">
            <a:spLocks noChangeArrowheads="1"/>
          </p:cNvSpPr>
          <p:nvPr/>
        </p:nvSpPr>
        <p:spPr bwMode="auto">
          <a:xfrm>
            <a:off x="2919413" y="4605338"/>
            <a:ext cx="26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83014" name="Text Box 76"/>
          <p:cNvSpPr txBox="1">
            <a:spLocks noChangeArrowheads="1"/>
          </p:cNvSpPr>
          <p:nvPr/>
        </p:nvSpPr>
        <p:spPr bwMode="auto">
          <a:xfrm>
            <a:off x="4284663" y="4578350"/>
            <a:ext cx="26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t>-</a:t>
            </a:r>
          </a:p>
        </p:txBody>
      </p:sp>
      <p:sp>
        <p:nvSpPr>
          <p:cNvPr id="76" name="Rectangle 2"/>
          <p:cNvSpPr txBox="1">
            <a:spLocks noChangeArrowheads="1"/>
          </p:cNvSpPr>
          <p:nvPr/>
        </p:nvSpPr>
        <p:spPr bwMode="auto">
          <a:xfrm>
            <a:off x="685800" y="250825"/>
            <a:ext cx="7772400" cy="762000"/>
          </a:xfrm>
          <a:prstGeom prst="rect">
            <a:avLst/>
          </a:prstGeom>
          <a:noFill/>
          <a:ln w="9525">
            <a:noFill/>
            <a:miter lim="800000"/>
            <a:headEnd/>
            <a:tailEnd/>
          </a:ln>
          <a:effectLst/>
        </p:spPr>
        <p:txBody>
          <a:bodyPr anchor="ctr"/>
          <a:lstStyle/>
          <a:p>
            <a:pPr algn="ctr" eaLnBrk="1" hangingPunct="1">
              <a:defRPr/>
            </a:pPr>
            <a:r>
              <a:rPr lang="en-US" sz="2800" kern="0" dirty="0">
                <a:solidFill>
                  <a:schemeClr val="tx2"/>
                </a:solidFill>
                <a:latin typeface="+mj-lt"/>
                <a:ea typeface="+mj-ea"/>
                <a:cs typeface="+mj-cs"/>
              </a:rPr>
              <a:t>SKALA PENILAIAN MENGIKUT </a:t>
            </a:r>
          </a:p>
          <a:p>
            <a:pPr algn="ctr" eaLnBrk="1" hangingPunct="1">
              <a:defRPr/>
            </a:pPr>
            <a:r>
              <a:rPr lang="en-US" sz="2800" kern="0" dirty="0">
                <a:solidFill>
                  <a:schemeClr val="tx2"/>
                </a:solidFill>
                <a:latin typeface="+mj-lt"/>
                <a:ea typeface="+mj-ea"/>
                <a:cs typeface="+mj-cs"/>
              </a:rPr>
              <a:t>KUMPULAN PERKHIDMATAN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4"/>
          <p:cNvSpPr>
            <a:spLocks noGrp="1"/>
          </p:cNvSpPr>
          <p:nvPr>
            <p:ph type="ftr" sz="quarter" idx="11"/>
          </p:nvPr>
        </p:nvSpPr>
        <p:spPr>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r>
              <a:rPr lang="en-US" sz="1400">
                <a:latin typeface="Calibri" pitchFamily="34" charset="0"/>
                <a:cs typeface="Calibri" pitchFamily="34" charset="0"/>
              </a:rPr>
              <a:t>BAHAGIAN PERKHIDMATAN, JPA</a:t>
            </a:r>
          </a:p>
        </p:txBody>
      </p:sp>
      <p:sp>
        <p:nvSpPr>
          <p:cNvPr id="47107" name="Rectangle 2"/>
          <p:cNvSpPr>
            <a:spLocks noGrp="1" noChangeArrowheads="1"/>
          </p:cNvSpPr>
          <p:nvPr>
            <p:ph type="title"/>
          </p:nvPr>
        </p:nvSpPr>
        <p:spPr>
          <a:xfrm>
            <a:off x="685800" y="152400"/>
            <a:ext cx="7772400" cy="762000"/>
          </a:xfrm>
          <a:solidFill>
            <a:srgbClr val="FFFF99"/>
          </a:solidFill>
        </p:spPr>
        <p:txBody>
          <a:bodyPr/>
          <a:lstStyle/>
          <a:p>
            <a:pPr algn="ctr" eaLnBrk="1" hangingPunct="1">
              <a:defRPr/>
            </a:pPr>
            <a:r>
              <a:rPr lang="en-US" sz="2400" b="1" dirty="0">
                <a:solidFill>
                  <a:srgbClr val="FF0000"/>
                </a:solidFill>
                <a:latin typeface="Calibri" pitchFamily="34" charset="0"/>
                <a:ea typeface="+mj-ea"/>
                <a:cs typeface="Calibri" pitchFamily="34" charset="0"/>
              </a:rPr>
              <a:t>SKALA PENGHASILAN KERJA (</a:t>
            </a:r>
            <a:r>
              <a:rPr lang="en-US" sz="2400" b="1" dirty="0" err="1">
                <a:solidFill>
                  <a:srgbClr val="FF0000"/>
                </a:solidFill>
                <a:latin typeface="Calibri" pitchFamily="34" charset="0"/>
                <a:ea typeface="+mj-ea"/>
                <a:cs typeface="Calibri" pitchFamily="34" charset="0"/>
              </a:rPr>
              <a:t>wajaran</a:t>
            </a:r>
            <a:r>
              <a:rPr lang="en-US" sz="2400" b="1" dirty="0">
                <a:solidFill>
                  <a:srgbClr val="FF0000"/>
                </a:solidFill>
                <a:latin typeface="Calibri" pitchFamily="34" charset="0"/>
                <a:ea typeface="+mj-ea"/>
                <a:cs typeface="Calibri" pitchFamily="34" charset="0"/>
              </a:rPr>
              <a:t> 50%)</a:t>
            </a:r>
          </a:p>
        </p:txBody>
      </p:sp>
      <p:sp>
        <p:nvSpPr>
          <p:cNvPr id="83971" name="Rectangle 3"/>
          <p:cNvSpPr>
            <a:spLocks noChangeArrowheads="1"/>
          </p:cNvSpPr>
          <p:nvPr/>
        </p:nvSpPr>
        <p:spPr bwMode="auto">
          <a:xfrm>
            <a:off x="533400" y="990600"/>
            <a:ext cx="8229600" cy="5638800"/>
          </a:xfrm>
          <a:prstGeom prst="rect">
            <a:avLst/>
          </a:prstGeom>
          <a:solidFill>
            <a:srgbClr val="FFFFCC"/>
          </a:solidFill>
          <a:ln w="38100" cmpd="dbl">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ms-MY" altLang="en-US" sz="1800" b="1">
              <a:latin typeface="Calibri" panose="020F0502020204030204" pitchFamily="34" charset="0"/>
            </a:endParaRPr>
          </a:p>
        </p:txBody>
      </p:sp>
      <p:sp>
        <p:nvSpPr>
          <p:cNvPr id="83972" name="Line 4"/>
          <p:cNvSpPr>
            <a:spLocks noChangeShapeType="1"/>
          </p:cNvSpPr>
          <p:nvPr/>
        </p:nvSpPr>
        <p:spPr bwMode="auto">
          <a:xfrm flipV="1">
            <a:off x="533400" y="1524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3" name="Line 5"/>
          <p:cNvSpPr>
            <a:spLocks noChangeShapeType="1"/>
          </p:cNvSpPr>
          <p:nvPr/>
        </p:nvSpPr>
        <p:spPr bwMode="auto">
          <a:xfrm>
            <a:off x="16764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4" name="Line 6"/>
          <p:cNvSpPr>
            <a:spLocks noChangeShapeType="1"/>
          </p:cNvSpPr>
          <p:nvPr/>
        </p:nvSpPr>
        <p:spPr bwMode="auto">
          <a:xfrm>
            <a:off x="27432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5" name="Line 7"/>
          <p:cNvSpPr>
            <a:spLocks noChangeShapeType="1"/>
          </p:cNvSpPr>
          <p:nvPr/>
        </p:nvSpPr>
        <p:spPr bwMode="auto">
          <a:xfrm>
            <a:off x="1676400" y="19812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6" name="Line 8"/>
          <p:cNvSpPr>
            <a:spLocks noChangeShapeType="1"/>
          </p:cNvSpPr>
          <p:nvPr/>
        </p:nvSpPr>
        <p:spPr bwMode="auto">
          <a:xfrm>
            <a:off x="533400" y="3429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7" name="Line 9"/>
          <p:cNvSpPr>
            <a:spLocks noChangeShapeType="1"/>
          </p:cNvSpPr>
          <p:nvPr/>
        </p:nvSpPr>
        <p:spPr bwMode="auto">
          <a:xfrm flipV="1">
            <a:off x="1676400" y="39624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8" name="Line 10"/>
          <p:cNvSpPr>
            <a:spLocks noChangeShapeType="1"/>
          </p:cNvSpPr>
          <p:nvPr/>
        </p:nvSpPr>
        <p:spPr bwMode="auto">
          <a:xfrm>
            <a:off x="533400" y="44958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79" name="Line 11"/>
          <p:cNvSpPr>
            <a:spLocks noChangeShapeType="1"/>
          </p:cNvSpPr>
          <p:nvPr/>
        </p:nvSpPr>
        <p:spPr bwMode="auto">
          <a:xfrm>
            <a:off x="1676400" y="50292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80" name="Line 12"/>
          <p:cNvSpPr>
            <a:spLocks noChangeShapeType="1"/>
          </p:cNvSpPr>
          <p:nvPr/>
        </p:nvSpPr>
        <p:spPr bwMode="auto">
          <a:xfrm>
            <a:off x="533400" y="55626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81" name="Line 13"/>
          <p:cNvSpPr>
            <a:spLocks noChangeShapeType="1"/>
          </p:cNvSpPr>
          <p:nvPr/>
        </p:nvSpPr>
        <p:spPr bwMode="auto">
          <a:xfrm>
            <a:off x="1676400" y="60960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82" name="Line 14"/>
          <p:cNvSpPr>
            <a:spLocks noChangeShapeType="1"/>
          </p:cNvSpPr>
          <p:nvPr/>
        </p:nvSpPr>
        <p:spPr bwMode="auto">
          <a:xfrm>
            <a:off x="533400" y="24384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83" name="Line 15"/>
          <p:cNvSpPr>
            <a:spLocks noChangeShapeType="1"/>
          </p:cNvSpPr>
          <p:nvPr/>
        </p:nvSpPr>
        <p:spPr bwMode="auto">
          <a:xfrm>
            <a:off x="1676400" y="28956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3984" name="Text Box 16"/>
          <p:cNvSpPr txBox="1">
            <a:spLocks noChangeArrowheads="1"/>
          </p:cNvSpPr>
          <p:nvPr/>
        </p:nvSpPr>
        <p:spPr bwMode="auto">
          <a:xfrm>
            <a:off x="5334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TAHAP</a:t>
            </a:r>
          </a:p>
        </p:txBody>
      </p:sp>
      <p:sp>
        <p:nvSpPr>
          <p:cNvPr id="83985" name="Text Box 17"/>
          <p:cNvSpPr txBox="1">
            <a:spLocks noChangeArrowheads="1"/>
          </p:cNvSpPr>
          <p:nvPr/>
        </p:nvSpPr>
        <p:spPr bwMode="auto">
          <a:xfrm>
            <a:off x="16002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SKALA</a:t>
            </a:r>
          </a:p>
        </p:txBody>
      </p:sp>
      <p:sp>
        <p:nvSpPr>
          <p:cNvPr id="83986" name="Text Box 18"/>
          <p:cNvSpPr txBox="1">
            <a:spLocks noChangeArrowheads="1"/>
          </p:cNvSpPr>
          <p:nvPr/>
        </p:nvSpPr>
        <p:spPr bwMode="auto">
          <a:xfrm>
            <a:off x="2819400" y="1066800"/>
            <a:ext cx="594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PENJELASAN</a:t>
            </a:r>
          </a:p>
        </p:txBody>
      </p:sp>
      <p:sp>
        <p:nvSpPr>
          <p:cNvPr id="83987" name="Text Box 19"/>
          <p:cNvSpPr txBox="1">
            <a:spLocks noChangeArrowheads="1"/>
          </p:cNvSpPr>
          <p:nvPr/>
        </p:nvSpPr>
        <p:spPr bwMode="auto">
          <a:xfrm>
            <a:off x="533400" y="16764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Tinggi</a:t>
            </a:r>
          </a:p>
        </p:txBody>
      </p:sp>
      <p:sp>
        <p:nvSpPr>
          <p:cNvPr id="83988" name="Text Box 20"/>
          <p:cNvSpPr txBox="1">
            <a:spLocks noChangeArrowheads="1"/>
          </p:cNvSpPr>
          <p:nvPr/>
        </p:nvSpPr>
        <p:spPr bwMode="auto">
          <a:xfrm>
            <a:off x="533400" y="26670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Tinggi</a:t>
            </a:r>
          </a:p>
        </p:txBody>
      </p:sp>
      <p:sp>
        <p:nvSpPr>
          <p:cNvPr id="83989" name="Text Box 21"/>
          <p:cNvSpPr txBox="1">
            <a:spLocks noChangeArrowheads="1"/>
          </p:cNvSpPr>
          <p:nvPr/>
        </p:nvSpPr>
        <p:spPr bwMode="auto">
          <a:xfrm>
            <a:off x="381000" y="37338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Sederhana</a:t>
            </a:r>
          </a:p>
        </p:txBody>
      </p:sp>
      <p:sp>
        <p:nvSpPr>
          <p:cNvPr id="83990" name="Text Box 22"/>
          <p:cNvSpPr txBox="1">
            <a:spLocks noChangeArrowheads="1"/>
          </p:cNvSpPr>
          <p:nvPr/>
        </p:nvSpPr>
        <p:spPr bwMode="auto">
          <a:xfrm>
            <a:off x="609600" y="4814888"/>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Rendah</a:t>
            </a:r>
          </a:p>
        </p:txBody>
      </p:sp>
      <p:sp>
        <p:nvSpPr>
          <p:cNvPr id="83991" name="Text Box 23"/>
          <p:cNvSpPr txBox="1">
            <a:spLocks noChangeArrowheads="1"/>
          </p:cNvSpPr>
          <p:nvPr/>
        </p:nvSpPr>
        <p:spPr bwMode="auto">
          <a:xfrm>
            <a:off x="609600" y="57150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Rendah</a:t>
            </a:r>
          </a:p>
        </p:txBody>
      </p:sp>
      <p:sp>
        <p:nvSpPr>
          <p:cNvPr id="83992" name="Text Box 24"/>
          <p:cNvSpPr txBox="1">
            <a:spLocks noChangeArrowheads="1"/>
          </p:cNvSpPr>
          <p:nvPr/>
        </p:nvSpPr>
        <p:spPr bwMode="auto">
          <a:xfrm>
            <a:off x="1905000" y="1600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10</a:t>
            </a:r>
          </a:p>
        </p:txBody>
      </p:sp>
      <p:sp>
        <p:nvSpPr>
          <p:cNvPr id="83993" name="Text Box 25"/>
          <p:cNvSpPr txBox="1">
            <a:spLocks noChangeArrowheads="1"/>
          </p:cNvSpPr>
          <p:nvPr/>
        </p:nvSpPr>
        <p:spPr bwMode="auto">
          <a:xfrm>
            <a:off x="1905000" y="2057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9</a:t>
            </a:r>
          </a:p>
        </p:txBody>
      </p:sp>
      <p:sp>
        <p:nvSpPr>
          <p:cNvPr id="83994" name="Text Box 26"/>
          <p:cNvSpPr txBox="1">
            <a:spLocks noChangeArrowheads="1"/>
          </p:cNvSpPr>
          <p:nvPr/>
        </p:nvSpPr>
        <p:spPr bwMode="auto">
          <a:xfrm>
            <a:off x="1905000" y="2559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8</a:t>
            </a:r>
          </a:p>
        </p:txBody>
      </p:sp>
      <p:sp>
        <p:nvSpPr>
          <p:cNvPr id="83995" name="Text Box 27"/>
          <p:cNvSpPr txBox="1">
            <a:spLocks noChangeArrowheads="1"/>
          </p:cNvSpPr>
          <p:nvPr/>
        </p:nvSpPr>
        <p:spPr bwMode="auto">
          <a:xfrm>
            <a:off x="1905000" y="3016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7</a:t>
            </a:r>
          </a:p>
        </p:txBody>
      </p:sp>
      <p:sp>
        <p:nvSpPr>
          <p:cNvPr id="83996" name="Text Box 28"/>
          <p:cNvSpPr txBox="1">
            <a:spLocks noChangeArrowheads="1"/>
          </p:cNvSpPr>
          <p:nvPr/>
        </p:nvSpPr>
        <p:spPr bwMode="auto">
          <a:xfrm>
            <a:off x="1905000" y="35496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6</a:t>
            </a:r>
          </a:p>
        </p:txBody>
      </p:sp>
      <p:sp>
        <p:nvSpPr>
          <p:cNvPr id="83997" name="Text Box 29"/>
          <p:cNvSpPr txBox="1">
            <a:spLocks noChangeArrowheads="1"/>
          </p:cNvSpPr>
          <p:nvPr/>
        </p:nvSpPr>
        <p:spPr bwMode="auto">
          <a:xfrm>
            <a:off x="19050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5</a:t>
            </a:r>
          </a:p>
        </p:txBody>
      </p:sp>
      <p:sp>
        <p:nvSpPr>
          <p:cNvPr id="83998" name="Text Box 30"/>
          <p:cNvSpPr txBox="1">
            <a:spLocks noChangeArrowheads="1"/>
          </p:cNvSpPr>
          <p:nvPr/>
        </p:nvSpPr>
        <p:spPr bwMode="auto">
          <a:xfrm>
            <a:off x="1905000" y="4616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4</a:t>
            </a:r>
          </a:p>
        </p:txBody>
      </p:sp>
      <p:sp>
        <p:nvSpPr>
          <p:cNvPr id="83999" name="Text Box 31"/>
          <p:cNvSpPr txBox="1">
            <a:spLocks noChangeArrowheads="1"/>
          </p:cNvSpPr>
          <p:nvPr/>
        </p:nvSpPr>
        <p:spPr bwMode="auto">
          <a:xfrm>
            <a:off x="1905000" y="5105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3</a:t>
            </a:r>
          </a:p>
        </p:txBody>
      </p:sp>
      <p:sp>
        <p:nvSpPr>
          <p:cNvPr id="84000" name="Text Box 32"/>
          <p:cNvSpPr txBox="1">
            <a:spLocks noChangeArrowheads="1"/>
          </p:cNvSpPr>
          <p:nvPr/>
        </p:nvSpPr>
        <p:spPr bwMode="auto">
          <a:xfrm>
            <a:off x="1905000" y="5683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2</a:t>
            </a:r>
          </a:p>
        </p:txBody>
      </p:sp>
      <p:sp>
        <p:nvSpPr>
          <p:cNvPr id="84001" name="Text Box 33"/>
          <p:cNvSpPr txBox="1">
            <a:spLocks noChangeArrowheads="1"/>
          </p:cNvSpPr>
          <p:nvPr/>
        </p:nvSpPr>
        <p:spPr bwMode="auto">
          <a:xfrm>
            <a:off x="1905000" y="6140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a:t>
            </a:r>
          </a:p>
        </p:txBody>
      </p:sp>
      <p:sp>
        <p:nvSpPr>
          <p:cNvPr id="84002" name="Text Box 34"/>
          <p:cNvSpPr txBox="1">
            <a:spLocks noChangeArrowheads="1"/>
          </p:cNvSpPr>
          <p:nvPr/>
        </p:nvSpPr>
        <p:spPr bwMode="auto">
          <a:xfrm>
            <a:off x="2895600" y="1673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melebihi tahap maksimum yang telah ditentukan.</a:t>
            </a:r>
          </a:p>
        </p:txBody>
      </p:sp>
      <p:sp>
        <p:nvSpPr>
          <p:cNvPr id="84003" name="Text Box 35"/>
          <p:cNvSpPr txBox="1">
            <a:spLocks noChangeArrowheads="1"/>
          </p:cNvSpPr>
          <p:nvPr/>
        </p:nvSpPr>
        <p:spPr bwMode="auto">
          <a:xfrm>
            <a:off x="2895600" y="25876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kerap kali menemui tahap maksimum yang telah ditentukan.</a:t>
            </a:r>
          </a:p>
        </p:txBody>
      </p:sp>
      <p:sp>
        <p:nvSpPr>
          <p:cNvPr id="84004" name="Text Box 36"/>
          <p:cNvSpPr txBox="1">
            <a:spLocks noChangeArrowheads="1"/>
          </p:cNvSpPr>
          <p:nvPr/>
        </p:nvSpPr>
        <p:spPr bwMode="auto">
          <a:xfrm>
            <a:off x="2895600" y="2054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menemui tahap maksimum yang telah ditentukan.</a:t>
            </a:r>
          </a:p>
        </p:txBody>
      </p:sp>
      <p:sp>
        <p:nvSpPr>
          <p:cNvPr id="84005" name="Text Box 37"/>
          <p:cNvSpPr txBox="1">
            <a:spLocks noChangeArrowheads="1"/>
          </p:cNvSpPr>
          <p:nvPr/>
        </p:nvSpPr>
        <p:spPr bwMode="auto">
          <a:xfrm>
            <a:off x="2895600" y="2968625"/>
            <a:ext cx="594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kadangkala menemui tahap maksimum yang telah ditentukan.</a:t>
            </a:r>
          </a:p>
        </p:txBody>
      </p:sp>
      <p:sp>
        <p:nvSpPr>
          <p:cNvPr id="84006" name="Text Box 38"/>
          <p:cNvSpPr txBox="1">
            <a:spLocks noChangeArrowheads="1"/>
          </p:cNvSpPr>
          <p:nvPr/>
        </p:nvSpPr>
        <p:spPr bwMode="auto">
          <a:xfrm>
            <a:off x="2895600" y="3578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melebihi tahap minimum yang telah ditentukan.</a:t>
            </a:r>
          </a:p>
        </p:txBody>
      </p:sp>
      <p:sp>
        <p:nvSpPr>
          <p:cNvPr id="84007" name="Text Box 39"/>
          <p:cNvSpPr txBox="1">
            <a:spLocks noChangeArrowheads="1"/>
          </p:cNvSpPr>
          <p:nvPr/>
        </p:nvSpPr>
        <p:spPr bwMode="auto">
          <a:xfrm>
            <a:off x="2895600" y="40354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kadangkala melebihi tahap minimum yang telah ditentukan.</a:t>
            </a:r>
          </a:p>
        </p:txBody>
      </p:sp>
      <p:sp>
        <p:nvSpPr>
          <p:cNvPr id="84008" name="Text Box 40"/>
          <p:cNvSpPr txBox="1">
            <a:spLocks noChangeArrowheads="1"/>
          </p:cNvSpPr>
          <p:nvPr/>
        </p:nvSpPr>
        <p:spPr bwMode="auto">
          <a:xfrm>
            <a:off x="2895600" y="45688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kerap kali menemui tahap minimum yang telah ditentukan.</a:t>
            </a:r>
          </a:p>
        </p:txBody>
      </p:sp>
      <p:sp>
        <p:nvSpPr>
          <p:cNvPr id="84009" name="Text Box 41"/>
          <p:cNvSpPr txBox="1">
            <a:spLocks noChangeArrowheads="1"/>
          </p:cNvSpPr>
          <p:nvPr/>
        </p:nvSpPr>
        <p:spPr bwMode="auto">
          <a:xfrm>
            <a:off x="2895600" y="5102225"/>
            <a:ext cx="594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kadangkala menemui tahap minimum yang telah ditentukan.</a:t>
            </a:r>
          </a:p>
        </p:txBody>
      </p:sp>
      <p:sp>
        <p:nvSpPr>
          <p:cNvPr id="84010" name="Text Box 42"/>
          <p:cNvSpPr txBox="1">
            <a:spLocks noChangeArrowheads="1"/>
          </p:cNvSpPr>
          <p:nvPr/>
        </p:nvSpPr>
        <p:spPr bwMode="auto">
          <a:xfrm>
            <a:off x="2895600" y="56356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kerap kali di bawah tahap minimum yang telah ditentukan.</a:t>
            </a:r>
          </a:p>
        </p:txBody>
      </p:sp>
      <p:sp>
        <p:nvSpPr>
          <p:cNvPr id="84011" name="Text Box 43"/>
          <p:cNvSpPr txBox="1">
            <a:spLocks noChangeArrowheads="1"/>
          </p:cNvSpPr>
          <p:nvPr/>
        </p:nvSpPr>
        <p:spPr bwMode="auto">
          <a:xfrm>
            <a:off x="2895600" y="6245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di bawah tahap minimum yang telah ditentukan.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4"/>
          <p:cNvSpPr>
            <a:spLocks noGrp="1"/>
          </p:cNvSpPr>
          <p:nvPr>
            <p:ph type="ftr" sz="quarter" idx="11"/>
          </p:nvPr>
        </p:nvSpPr>
        <p:spPr>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r>
              <a:rPr lang="en-US" sz="1400">
                <a:latin typeface="Calibri" pitchFamily="34" charset="0"/>
                <a:cs typeface="Calibri" pitchFamily="34" charset="0"/>
              </a:rPr>
              <a:t>BAHAGIAN PERKHIDMATAN, JPA</a:t>
            </a:r>
          </a:p>
        </p:txBody>
      </p:sp>
      <p:sp>
        <p:nvSpPr>
          <p:cNvPr id="52227" name="Rectangle 2"/>
          <p:cNvSpPr>
            <a:spLocks noGrp="1" noChangeArrowheads="1"/>
          </p:cNvSpPr>
          <p:nvPr>
            <p:ph type="title"/>
          </p:nvPr>
        </p:nvSpPr>
        <p:spPr>
          <a:xfrm>
            <a:off x="685800" y="152400"/>
            <a:ext cx="7772400" cy="762000"/>
          </a:xfrm>
          <a:solidFill>
            <a:schemeClr val="accent3">
              <a:lumMod val="20000"/>
              <a:lumOff val="80000"/>
            </a:schemeClr>
          </a:solidFill>
        </p:spPr>
        <p:txBody>
          <a:bodyPr/>
          <a:lstStyle/>
          <a:p>
            <a:pPr algn="ctr" eaLnBrk="1" hangingPunct="1">
              <a:defRPr/>
            </a:pPr>
            <a:r>
              <a:rPr lang="en-US" sz="2400" b="1" dirty="0">
                <a:solidFill>
                  <a:srgbClr val="FF0000"/>
                </a:solidFill>
                <a:latin typeface="Calibri" pitchFamily="34" charset="0"/>
                <a:ea typeface="+mj-ea"/>
                <a:cs typeface="Calibri" pitchFamily="34" charset="0"/>
              </a:rPr>
              <a:t>SKALA PENGETAHUAN &amp; KEMAHIRAN (</a:t>
            </a:r>
            <a:r>
              <a:rPr lang="en-US" sz="2400" b="1" dirty="0" err="1">
                <a:solidFill>
                  <a:srgbClr val="FF0000"/>
                </a:solidFill>
                <a:latin typeface="Calibri" pitchFamily="34" charset="0"/>
                <a:ea typeface="+mj-ea"/>
                <a:cs typeface="Calibri" pitchFamily="34" charset="0"/>
              </a:rPr>
              <a:t>wajaran</a:t>
            </a:r>
            <a:r>
              <a:rPr lang="en-US" sz="2400" b="1" dirty="0">
                <a:solidFill>
                  <a:srgbClr val="FF0000"/>
                </a:solidFill>
                <a:latin typeface="Calibri" pitchFamily="34" charset="0"/>
                <a:ea typeface="+mj-ea"/>
                <a:cs typeface="Calibri" pitchFamily="34" charset="0"/>
              </a:rPr>
              <a:t> 25%)</a:t>
            </a:r>
          </a:p>
        </p:txBody>
      </p:sp>
      <p:sp>
        <p:nvSpPr>
          <p:cNvPr id="84995" name="Rectangle 3"/>
          <p:cNvSpPr>
            <a:spLocks noChangeArrowheads="1"/>
          </p:cNvSpPr>
          <p:nvPr/>
        </p:nvSpPr>
        <p:spPr bwMode="auto">
          <a:xfrm>
            <a:off x="533400" y="990600"/>
            <a:ext cx="8229600" cy="5638800"/>
          </a:xfrm>
          <a:prstGeom prst="rect">
            <a:avLst/>
          </a:prstGeom>
          <a:solidFill>
            <a:srgbClr val="FFFFCC"/>
          </a:solidFill>
          <a:ln w="38100" cmpd="dbl">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latin typeface="Calibri" panose="020F0502020204030204" pitchFamily="34" charset="0"/>
            </a:endParaRPr>
          </a:p>
        </p:txBody>
      </p:sp>
      <p:sp>
        <p:nvSpPr>
          <p:cNvPr id="84996" name="Line 4"/>
          <p:cNvSpPr>
            <a:spLocks noChangeShapeType="1"/>
          </p:cNvSpPr>
          <p:nvPr/>
        </p:nvSpPr>
        <p:spPr bwMode="auto">
          <a:xfrm flipV="1">
            <a:off x="533400" y="15557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4997" name="Line 5"/>
          <p:cNvSpPr>
            <a:spLocks noChangeShapeType="1"/>
          </p:cNvSpPr>
          <p:nvPr/>
        </p:nvSpPr>
        <p:spPr bwMode="auto">
          <a:xfrm>
            <a:off x="16764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4998" name="Line 6"/>
          <p:cNvSpPr>
            <a:spLocks noChangeShapeType="1"/>
          </p:cNvSpPr>
          <p:nvPr/>
        </p:nvSpPr>
        <p:spPr bwMode="auto">
          <a:xfrm>
            <a:off x="2743200" y="1022350"/>
            <a:ext cx="1588"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4999" name="Line 7"/>
          <p:cNvSpPr>
            <a:spLocks noChangeShapeType="1"/>
          </p:cNvSpPr>
          <p:nvPr/>
        </p:nvSpPr>
        <p:spPr bwMode="auto">
          <a:xfrm>
            <a:off x="1676400" y="2132013"/>
            <a:ext cx="1066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0" name="Line 8"/>
          <p:cNvSpPr>
            <a:spLocks noChangeShapeType="1"/>
          </p:cNvSpPr>
          <p:nvPr/>
        </p:nvSpPr>
        <p:spPr bwMode="auto">
          <a:xfrm>
            <a:off x="533400" y="36131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1" name="Line 9"/>
          <p:cNvSpPr>
            <a:spLocks noChangeShapeType="1"/>
          </p:cNvSpPr>
          <p:nvPr/>
        </p:nvSpPr>
        <p:spPr bwMode="auto">
          <a:xfrm>
            <a:off x="1676400" y="40703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2" name="Line 10"/>
          <p:cNvSpPr>
            <a:spLocks noChangeShapeType="1"/>
          </p:cNvSpPr>
          <p:nvPr/>
        </p:nvSpPr>
        <p:spPr bwMode="auto">
          <a:xfrm>
            <a:off x="533400" y="45275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3" name="Line 11"/>
          <p:cNvSpPr>
            <a:spLocks noChangeShapeType="1"/>
          </p:cNvSpPr>
          <p:nvPr/>
        </p:nvSpPr>
        <p:spPr bwMode="auto">
          <a:xfrm>
            <a:off x="1676400" y="50609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4" name="Line 12"/>
          <p:cNvSpPr>
            <a:spLocks noChangeShapeType="1"/>
          </p:cNvSpPr>
          <p:nvPr/>
        </p:nvSpPr>
        <p:spPr bwMode="auto">
          <a:xfrm>
            <a:off x="533400" y="55943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5" name="Line 13"/>
          <p:cNvSpPr>
            <a:spLocks noChangeShapeType="1"/>
          </p:cNvSpPr>
          <p:nvPr/>
        </p:nvSpPr>
        <p:spPr bwMode="auto">
          <a:xfrm>
            <a:off x="1676400" y="61277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6" name="Line 14"/>
          <p:cNvSpPr>
            <a:spLocks noChangeShapeType="1"/>
          </p:cNvSpPr>
          <p:nvPr/>
        </p:nvSpPr>
        <p:spPr bwMode="auto">
          <a:xfrm>
            <a:off x="533400" y="2668588"/>
            <a:ext cx="82296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7" name="Line 15"/>
          <p:cNvSpPr>
            <a:spLocks noChangeShapeType="1"/>
          </p:cNvSpPr>
          <p:nvPr/>
        </p:nvSpPr>
        <p:spPr bwMode="auto">
          <a:xfrm>
            <a:off x="1676400" y="31559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5008" name="Text Box 16"/>
          <p:cNvSpPr txBox="1">
            <a:spLocks noChangeArrowheads="1"/>
          </p:cNvSpPr>
          <p:nvPr/>
        </p:nvSpPr>
        <p:spPr bwMode="auto">
          <a:xfrm>
            <a:off x="547688" y="1081088"/>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TAHAP</a:t>
            </a:r>
          </a:p>
        </p:txBody>
      </p:sp>
      <p:sp>
        <p:nvSpPr>
          <p:cNvPr id="85009" name="Text Box 17"/>
          <p:cNvSpPr txBox="1">
            <a:spLocks noChangeArrowheads="1"/>
          </p:cNvSpPr>
          <p:nvPr/>
        </p:nvSpPr>
        <p:spPr bwMode="auto">
          <a:xfrm>
            <a:off x="1600200" y="109855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SKALA</a:t>
            </a:r>
          </a:p>
        </p:txBody>
      </p:sp>
      <p:sp>
        <p:nvSpPr>
          <p:cNvPr id="85010" name="Text Box 18"/>
          <p:cNvSpPr txBox="1">
            <a:spLocks noChangeArrowheads="1"/>
          </p:cNvSpPr>
          <p:nvPr/>
        </p:nvSpPr>
        <p:spPr bwMode="auto">
          <a:xfrm>
            <a:off x="2819400" y="1066800"/>
            <a:ext cx="594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PENJELASAN</a:t>
            </a:r>
          </a:p>
        </p:txBody>
      </p:sp>
      <p:sp>
        <p:nvSpPr>
          <p:cNvPr id="85011" name="Text Box 19"/>
          <p:cNvSpPr txBox="1">
            <a:spLocks noChangeArrowheads="1"/>
          </p:cNvSpPr>
          <p:nvPr/>
        </p:nvSpPr>
        <p:spPr bwMode="auto">
          <a:xfrm>
            <a:off x="533400" y="170815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Tinggi</a:t>
            </a:r>
          </a:p>
        </p:txBody>
      </p:sp>
      <p:sp>
        <p:nvSpPr>
          <p:cNvPr id="85012" name="Text Box 20"/>
          <p:cNvSpPr txBox="1">
            <a:spLocks noChangeArrowheads="1"/>
          </p:cNvSpPr>
          <p:nvPr/>
        </p:nvSpPr>
        <p:spPr bwMode="auto">
          <a:xfrm>
            <a:off x="533400" y="2698750"/>
            <a:ext cx="11430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700" b="1">
                <a:latin typeface="Calibri" panose="020F0502020204030204" pitchFamily="34" charset="0"/>
              </a:rPr>
              <a:t>Tinggi</a:t>
            </a:r>
          </a:p>
        </p:txBody>
      </p:sp>
      <p:sp>
        <p:nvSpPr>
          <p:cNvPr id="85013" name="Text Box 21"/>
          <p:cNvSpPr txBox="1">
            <a:spLocks noChangeArrowheads="1"/>
          </p:cNvSpPr>
          <p:nvPr/>
        </p:nvSpPr>
        <p:spPr bwMode="auto">
          <a:xfrm>
            <a:off x="422275" y="3795713"/>
            <a:ext cx="141446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700" b="1">
                <a:latin typeface="Calibri" panose="020F0502020204030204" pitchFamily="34" charset="0"/>
              </a:rPr>
              <a:t>Sederhana</a:t>
            </a:r>
          </a:p>
        </p:txBody>
      </p:sp>
      <p:sp>
        <p:nvSpPr>
          <p:cNvPr id="85014" name="Text Box 22"/>
          <p:cNvSpPr txBox="1">
            <a:spLocks noChangeArrowheads="1"/>
          </p:cNvSpPr>
          <p:nvPr/>
        </p:nvSpPr>
        <p:spPr bwMode="auto">
          <a:xfrm>
            <a:off x="609600" y="4814888"/>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Rendah</a:t>
            </a:r>
          </a:p>
        </p:txBody>
      </p:sp>
      <p:sp>
        <p:nvSpPr>
          <p:cNvPr id="85015" name="Text Box 23"/>
          <p:cNvSpPr txBox="1">
            <a:spLocks noChangeArrowheads="1"/>
          </p:cNvSpPr>
          <p:nvPr/>
        </p:nvSpPr>
        <p:spPr bwMode="auto">
          <a:xfrm>
            <a:off x="609600" y="57150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Rendah</a:t>
            </a:r>
          </a:p>
        </p:txBody>
      </p:sp>
      <p:sp>
        <p:nvSpPr>
          <p:cNvPr id="85016" name="Text Box 24"/>
          <p:cNvSpPr txBox="1">
            <a:spLocks noChangeArrowheads="1"/>
          </p:cNvSpPr>
          <p:nvPr/>
        </p:nvSpPr>
        <p:spPr bwMode="auto">
          <a:xfrm>
            <a:off x="1905000" y="1600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10</a:t>
            </a:r>
          </a:p>
        </p:txBody>
      </p:sp>
      <p:sp>
        <p:nvSpPr>
          <p:cNvPr id="85017" name="Text Box 25"/>
          <p:cNvSpPr txBox="1">
            <a:spLocks noChangeArrowheads="1"/>
          </p:cNvSpPr>
          <p:nvPr/>
        </p:nvSpPr>
        <p:spPr bwMode="auto">
          <a:xfrm>
            <a:off x="1905000" y="2178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9</a:t>
            </a:r>
          </a:p>
        </p:txBody>
      </p:sp>
      <p:sp>
        <p:nvSpPr>
          <p:cNvPr id="85018" name="Text Box 26"/>
          <p:cNvSpPr txBox="1">
            <a:spLocks noChangeArrowheads="1"/>
          </p:cNvSpPr>
          <p:nvPr/>
        </p:nvSpPr>
        <p:spPr bwMode="auto">
          <a:xfrm>
            <a:off x="1905000" y="2711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8</a:t>
            </a:r>
          </a:p>
        </p:txBody>
      </p:sp>
      <p:sp>
        <p:nvSpPr>
          <p:cNvPr id="85019" name="Text Box 27"/>
          <p:cNvSpPr txBox="1">
            <a:spLocks noChangeArrowheads="1"/>
          </p:cNvSpPr>
          <p:nvPr/>
        </p:nvSpPr>
        <p:spPr bwMode="auto">
          <a:xfrm>
            <a:off x="1905000" y="31686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7</a:t>
            </a:r>
          </a:p>
        </p:txBody>
      </p:sp>
      <p:sp>
        <p:nvSpPr>
          <p:cNvPr id="85020" name="Text Box 28"/>
          <p:cNvSpPr txBox="1">
            <a:spLocks noChangeArrowheads="1"/>
          </p:cNvSpPr>
          <p:nvPr/>
        </p:nvSpPr>
        <p:spPr bwMode="auto">
          <a:xfrm>
            <a:off x="1905000" y="3581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6</a:t>
            </a:r>
          </a:p>
        </p:txBody>
      </p:sp>
      <p:sp>
        <p:nvSpPr>
          <p:cNvPr id="85021" name="Text Box 29"/>
          <p:cNvSpPr txBox="1">
            <a:spLocks noChangeArrowheads="1"/>
          </p:cNvSpPr>
          <p:nvPr/>
        </p:nvSpPr>
        <p:spPr bwMode="auto">
          <a:xfrm>
            <a:off x="19050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5</a:t>
            </a:r>
          </a:p>
        </p:txBody>
      </p:sp>
      <p:sp>
        <p:nvSpPr>
          <p:cNvPr id="85022" name="Text Box 30"/>
          <p:cNvSpPr txBox="1">
            <a:spLocks noChangeArrowheads="1"/>
          </p:cNvSpPr>
          <p:nvPr/>
        </p:nvSpPr>
        <p:spPr bwMode="auto">
          <a:xfrm>
            <a:off x="1905000" y="4616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4</a:t>
            </a:r>
          </a:p>
        </p:txBody>
      </p:sp>
      <p:sp>
        <p:nvSpPr>
          <p:cNvPr id="85023" name="Text Box 31"/>
          <p:cNvSpPr txBox="1">
            <a:spLocks noChangeArrowheads="1"/>
          </p:cNvSpPr>
          <p:nvPr/>
        </p:nvSpPr>
        <p:spPr bwMode="auto">
          <a:xfrm>
            <a:off x="1905000" y="5105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3</a:t>
            </a:r>
          </a:p>
        </p:txBody>
      </p:sp>
      <p:sp>
        <p:nvSpPr>
          <p:cNvPr id="85024" name="Text Box 32"/>
          <p:cNvSpPr txBox="1">
            <a:spLocks noChangeArrowheads="1"/>
          </p:cNvSpPr>
          <p:nvPr/>
        </p:nvSpPr>
        <p:spPr bwMode="auto">
          <a:xfrm>
            <a:off x="1905000" y="5683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2</a:t>
            </a:r>
          </a:p>
        </p:txBody>
      </p:sp>
      <p:sp>
        <p:nvSpPr>
          <p:cNvPr id="85025" name="Text Box 33"/>
          <p:cNvSpPr txBox="1">
            <a:spLocks noChangeArrowheads="1"/>
          </p:cNvSpPr>
          <p:nvPr/>
        </p:nvSpPr>
        <p:spPr bwMode="auto">
          <a:xfrm>
            <a:off x="1905000" y="6140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a:t>
            </a:r>
          </a:p>
        </p:txBody>
      </p:sp>
      <p:sp>
        <p:nvSpPr>
          <p:cNvPr id="85026" name="Text Box 34"/>
          <p:cNvSpPr txBox="1">
            <a:spLocks noChangeArrowheads="1"/>
          </p:cNvSpPr>
          <p:nvPr/>
        </p:nvSpPr>
        <p:spPr bwMode="auto">
          <a:xfrm>
            <a:off x="2895600" y="1600200"/>
            <a:ext cx="57150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Mempunyai pengetahuan dan kemahiran/kepakaran yang sangat luas dan mendalam dalam bidang tugasnya, diakui kemahiran/kepakarannya serta sentiasa menjadi sumber rujukan dalam/luar organisasi.</a:t>
            </a:r>
          </a:p>
        </p:txBody>
      </p:sp>
      <p:sp>
        <p:nvSpPr>
          <p:cNvPr id="85027" name="Text Box 35"/>
          <p:cNvSpPr txBox="1">
            <a:spLocks noChangeArrowheads="1"/>
          </p:cNvSpPr>
          <p:nvPr/>
        </p:nvSpPr>
        <p:spPr bwMode="auto">
          <a:xfrm>
            <a:off x="2895600" y="2774950"/>
            <a:ext cx="5715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Mempunyai pengetahuan dan kemahiran/kepakaran yang  luas dalam bidang tugasnya, serta kerapkali menjadi sumber rujukan dalam/luar organisasi.</a:t>
            </a:r>
          </a:p>
        </p:txBody>
      </p:sp>
      <p:sp>
        <p:nvSpPr>
          <p:cNvPr id="85028" name="Text Box 36"/>
          <p:cNvSpPr txBox="1">
            <a:spLocks noChangeArrowheads="1"/>
          </p:cNvSpPr>
          <p:nvPr/>
        </p:nvSpPr>
        <p:spPr bwMode="auto">
          <a:xfrm>
            <a:off x="2895600" y="3733800"/>
            <a:ext cx="5715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Mempunyai pengetahuan dan kemahiran/kepakaran yang  mencukupi dalam bidang tugasnya.</a:t>
            </a:r>
          </a:p>
        </p:txBody>
      </p:sp>
      <p:sp>
        <p:nvSpPr>
          <p:cNvPr id="85029" name="Text Box 37"/>
          <p:cNvSpPr txBox="1">
            <a:spLocks noChangeArrowheads="1"/>
          </p:cNvSpPr>
          <p:nvPr/>
        </p:nvSpPr>
        <p:spPr bwMode="auto">
          <a:xfrm>
            <a:off x="2895600" y="4648200"/>
            <a:ext cx="5715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Kurang mempunyai pengetahuan dan kemahiran/kepakaran yang  asas dalam bidang tugasnya dan perlu diberi bimbingan oleh pegawai atasannya.</a:t>
            </a:r>
          </a:p>
        </p:txBody>
      </p:sp>
      <p:sp>
        <p:nvSpPr>
          <p:cNvPr id="85030" name="Text Box 38"/>
          <p:cNvSpPr txBox="1">
            <a:spLocks noChangeArrowheads="1"/>
          </p:cNvSpPr>
          <p:nvPr/>
        </p:nvSpPr>
        <p:spPr bwMode="auto">
          <a:xfrm>
            <a:off x="2922588" y="5676900"/>
            <a:ext cx="571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Tidak mempunyai pengetahuan dan kemahiran/kepakaran asas dalam bidang tugasnya dan memerlukan tunjuk ajar.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4"/>
          <p:cNvSpPr>
            <a:spLocks noGrp="1"/>
          </p:cNvSpPr>
          <p:nvPr>
            <p:ph type="ftr" sz="quarter" idx="11"/>
          </p:nvPr>
        </p:nvSpPr>
        <p:spPr>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r>
              <a:rPr lang="en-US" sz="1400">
                <a:latin typeface="Calibri" pitchFamily="34" charset="0"/>
                <a:cs typeface="Calibri" pitchFamily="34" charset="0"/>
              </a:rPr>
              <a:t>BAHAGIAN PERKHIDMATAN, JPA</a:t>
            </a:r>
          </a:p>
        </p:txBody>
      </p:sp>
      <p:sp>
        <p:nvSpPr>
          <p:cNvPr id="57347" name="Rectangle 2"/>
          <p:cNvSpPr>
            <a:spLocks noGrp="1" noChangeArrowheads="1"/>
          </p:cNvSpPr>
          <p:nvPr>
            <p:ph type="title"/>
          </p:nvPr>
        </p:nvSpPr>
        <p:spPr>
          <a:xfrm>
            <a:off x="685800" y="152400"/>
            <a:ext cx="7772400" cy="762000"/>
          </a:xfrm>
          <a:solidFill>
            <a:schemeClr val="accent4">
              <a:lumMod val="20000"/>
              <a:lumOff val="80000"/>
            </a:schemeClr>
          </a:solidFill>
        </p:spPr>
        <p:txBody>
          <a:bodyPr/>
          <a:lstStyle/>
          <a:p>
            <a:pPr algn="ctr" eaLnBrk="1" hangingPunct="1">
              <a:defRPr/>
            </a:pPr>
            <a:r>
              <a:rPr lang="en-US" sz="2400" b="1" dirty="0">
                <a:solidFill>
                  <a:srgbClr val="FF0000"/>
                </a:solidFill>
                <a:latin typeface="Calibri" pitchFamily="34" charset="0"/>
                <a:ea typeface="+mj-ea"/>
                <a:cs typeface="Calibri" pitchFamily="34" charset="0"/>
              </a:rPr>
              <a:t>SKALA KUALITI PERIBADI (</a:t>
            </a:r>
            <a:r>
              <a:rPr lang="en-US" sz="2400" b="1" dirty="0" err="1">
                <a:solidFill>
                  <a:srgbClr val="FF0000"/>
                </a:solidFill>
                <a:latin typeface="Calibri" pitchFamily="34" charset="0"/>
                <a:ea typeface="+mj-ea"/>
                <a:cs typeface="Calibri" pitchFamily="34" charset="0"/>
              </a:rPr>
              <a:t>Wajaran</a:t>
            </a:r>
            <a:r>
              <a:rPr lang="en-US" sz="2400" b="1" dirty="0">
                <a:solidFill>
                  <a:srgbClr val="FF0000"/>
                </a:solidFill>
                <a:latin typeface="Calibri" pitchFamily="34" charset="0"/>
                <a:ea typeface="+mj-ea"/>
                <a:cs typeface="Calibri" pitchFamily="34" charset="0"/>
              </a:rPr>
              <a:t> 20%)</a:t>
            </a:r>
          </a:p>
        </p:txBody>
      </p:sp>
      <p:sp>
        <p:nvSpPr>
          <p:cNvPr id="86019" name="Rectangle 3"/>
          <p:cNvSpPr>
            <a:spLocks noChangeArrowheads="1"/>
          </p:cNvSpPr>
          <p:nvPr/>
        </p:nvSpPr>
        <p:spPr bwMode="auto">
          <a:xfrm>
            <a:off x="533400" y="990600"/>
            <a:ext cx="8229600" cy="5638800"/>
          </a:xfrm>
          <a:prstGeom prst="rect">
            <a:avLst/>
          </a:prstGeom>
          <a:solidFill>
            <a:srgbClr val="FFFFCC"/>
          </a:solidFill>
          <a:ln w="38100" cmpd="dbl">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ms-MY" altLang="en-US" sz="1800" b="1">
              <a:solidFill>
                <a:schemeClr val="tx2"/>
              </a:solidFill>
              <a:latin typeface="Calibri" panose="020F0502020204030204" pitchFamily="34" charset="0"/>
            </a:endParaRPr>
          </a:p>
        </p:txBody>
      </p:sp>
      <p:sp>
        <p:nvSpPr>
          <p:cNvPr id="86020" name="Line 4"/>
          <p:cNvSpPr>
            <a:spLocks noChangeShapeType="1"/>
          </p:cNvSpPr>
          <p:nvPr/>
        </p:nvSpPr>
        <p:spPr bwMode="auto">
          <a:xfrm flipV="1">
            <a:off x="533400" y="1524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1" name="Line 5"/>
          <p:cNvSpPr>
            <a:spLocks noChangeShapeType="1"/>
          </p:cNvSpPr>
          <p:nvPr/>
        </p:nvSpPr>
        <p:spPr bwMode="auto">
          <a:xfrm>
            <a:off x="16764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2" name="Line 6"/>
          <p:cNvSpPr>
            <a:spLocks noChangeShapeType="1"/>
          </p:cNvSpPr>
          <p:nvPr/>
        </p:nvSpPr>
        <p:spPr bwMode="auto">
          <a:xfrm>
            <a:off x="27432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3" name="Line 7"/>
          <p:cNvSpPr>
            <a:spLocks noChangeShapeType="1"/>
          </p:cNvSpPr>
          <p:nvPr/>
        </p:nvSpPr>
        <p:spPr bwMode="auto">
          <a:xfrm>
            <a:off x="1676400" y="19812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4" name="Line 8"/>
          <p:cNvSpPr>
            <a:spLocks noChangeShapeType="1"/>
          </p:cNvSpPr>
          <p:nvPr/>
        </p:nvSpPr>
        <p:spPr bwMode="auto">
          <a:xfrm>
            <a:off x="533400" y="3429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5" name="Line 9"/>
          <p:cNvSpPr>
            <a:spLocks noChangeShapeType="1"/>
          </p:cNvSpPr>
          <p:nvPr/>
        </p:nvSpPr>
        <p:spPr bwMode="auto">
          <a:xfrm>
            <a:off x="1676400" y="40386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6" name="Line 10"/>
          <p:cNvSpPr>
            <a:spLocks noChangeShapeType="1"/>
          </p:cNvSpPr>
          <p:nvPr/>
        </p:nvSpPr>
        <p:spPr bwMode="auto">
          <a:xfrm>
            <a:off x="533400" y="44958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7" name="Line 11"/>
          <p:cNvSpPr>
            <a:spLocks noChangeShapeType="1"/>
          </p:cNvSpPr>
          <p:nvPr/>
        </p:nvSpPr>
        <p:spPr bwMode="auto">
          <a:xfrm>
            <a:off x="1676400" y="50292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8" name="Line 12"/>
          <p:cNvSpPr>
            <a:spLocks noChangeShapeType="1"/>
          </p:cNvSpPr>
          <p:nvPr/>
        </p:nvSpPr>
        <p:spPr bwMode="auto">
          <a:xfrm>
            <a:off x="533400" y="55626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29" name="Line 13"/>
          <p:cNvSpPr>
            <a:spLocks noChangeShapeType="1"/>
          </p:cNvSpPr>
          <p:nvPr/>
        </p:nvSpPr>
        <p:spPr bwMode="auto">
          <a:xfrm>
            <a:off x="1676400" y="60960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30" name="Line 14"/>
          <p:cNvSpPr>
            <a:spLocks noChangeShapeType="1"/>
          </p:cNvSpPr>
          <p:nvPr/>
        </p:nvSpPr>
        <p:spPr bwMode="auto">
          <a:xfrm>
            <a:off x="533400" y="24384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31" name="Line 15"/>
          <p:cNvSpPr>
            <a:spLocks noChangeShapeType="1"/>
          </p:cNvSpPr>
          <p:nvPr/>
        </p:nvSpPr>
        <p:spPr bwMode="auto">
          <a:xfrm>
            <a:off x="1676400" y="28956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86032" name="Text Box 16"/>
          <p:cNvSpPr txBox="1">
            <a:spLocks noChangeArrowheads="1"/>
          </p:cNvSpPr>
          <p:nvPr/>
        </p:nvSpPr>
        <p:spPr bwMode="auto">
          <a:xfrm>
            <a:off x="5334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TAHAP</a:t>
            </a:r>
          </a:p>
        </p:txBody>
      </p:sp>
      <p:sp>
        <p:nvSpPr>
          <p:cNvPr id="86033" name="Text Box 17"/>
          <p:cNvSpPr txBox="1">
            <a:spLocks noChangeArrowheads="1"/>
          </p:cNvSpPr>
          <p:nvPr/>
        </p:nvSpPr>
        <p:spPr bwMode="auto">
          <a:xfrm>
            <a:off x="16002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SKALA</a:t>
            </a:r>
          </a:p>
        </p:txBody>
      </p:sp>
      <p:sp>
        <p:nvSpPr>
          <p:cNvPr id="86034" name="Text Box 18"/>
          <p:cNvSpPr txBox="1">
            <a:spLocks noChangeArrowheads="1"/>
          </p:cNvSpPr>
          <p:nvPr/>
        </p:nvSpPr>
        <p:spPr bwMode="auto">
          <a:xfrm>
            <a:off x="2819400" y="1066800"/>
            <a:ext cx="594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PENJELASAN</a:t>
            </a:r>
          </a:p>
        </p:txBody>
      </p:sp>
      <p:sp>
        <p:nvSpPr>
          <p:cNvPr id="86035" name="Text Box 19"/>
          <p:cNvSpPr txBox="1">
            <a:spLocks noChangeArrowheads="1"/>
          </p:cNvSpPr>
          <p:nvPr/>
        </p:nvSpPr>
        <p:spPr bwMode="auto">
          <a:xfrm>
            <a:off x="533400" y="16764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Tinggi</a:t>
            </a:r>
          </a:p>
        </p:txBody>
      </p:sp>
      <p:sp>
        <p:nvSpPr>
          <p:cNvPr id="86036" name="Text Box 20"/>
          <p:cNvSpPr txBox="1">
            <a:spLocks noChangeArrowheads="1"/>
          </p:cNvSpPr>
          <p:nvPr/>
        </p:nvSpPr>
        <p:spPr bwMode="auto">
          <a:xfrm>
            <a:off x="533400" y="26670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Tinggi</a:t>
            </a:r>
          </a:p>
        </p:txBody>
      </p:sp>
      <p:sp>
        <p:nvSpPr>
          <p:cNvPr id="86037" name="Text Box 21"/>
          <p:cNvSpPr txBox="1">
            <a:spLocks noChangeArrowheads="1"/>
          </p:cNvSpPr>
          <p:nvPr/>
        </p:nvSpPr>
        <p:spPr bwMode="auto">
          <a:xfrm>
            <a:off x="381000" y="38100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Sederhana</a:t>
            </a:r>
          </a:p>
        </p:txBody>
      </p:sp>
      <p:sp>
        <p:nvSpPr>
          <p:cNvPr id="86038" name="Text Box 22"/>
          <p:cNvSpPr txBox="1">
            <a:spLocks noChangeArrowheads="1"/>
          </p:cNvSpPr>
          <p:nvPr/>
        </p:nvSpPr>
        <p:spPr bwMode="auto">
          <a:xfrm>
            <a:off x="609600" y="4814888"/>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Rendah</a:t>
            </a:r>
          </a:p>
        </p:txBody>
      </p:sp>
      <p:sp>
        <p:nvSpPr>
          <p:cNvPr id="86039" name="Text Box 23"/>
          <p:cNvSpPr txBox="1">
            <a:spLocks noChangeArrowheads="1"/>
          </p:cNvSpPr>
          <p:nvPr/>
        </p:nvSpPr>
        <p:spPr bwMode="auto">
          <a:xfrm>
            <a:off x="609600" y="57150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Rendah</a:t>
            </a:r>
          </a:p>
        </p:txBody>
      </p:sp>
      <p:sp>
        <p:nvSpPr>
          <p:cNvPr id="86040" name="Text Box 24"/>
          <p:cNvSpPr txBox="1">
            <a:spLocks noChangeArrowheads="1"/>
          </p:cNvSpPr>
          <p:nvPr/>
        </p:nvSpPr>
        <p:spPr bwMode="auto">
          <a:xfrm>
            <a:off x="1905000" y="1600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10</a:t>
            </a:r>
          </a:p>
        </p:txBody>
      </p:sp>
      <p:sp>
        <p:nvSpPr>
          <p:cNvPr id="86041" name="Text Box 25"/>
          <p:cNvSpPr txBox="1">
            <a:spLocks noChangeArrowheads="1"/>
          </p:cNvSpPr>
          <p:nvPr/>
        </p:nvSpPr>
        <p:spPr bwMode="auto">
          <a:xfrm>
            <a:off x="1905000" y="2057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9</a:t>
            </a:r>
          </a:p>
        </p:txBody>
      </p:sp>
      <p:sp>
        <p:nvSpPr>
          <p:cNvPr id="86042" name="Text Box 26"/>
          <p:cNvSpPr txBox="1">
            <a:spLocks noChangeArrowheads="1"/>
          </p:cNvSpPr>
          <p:nvPr/>
        </p:nvSpPr>
        <p:spPr bwMode="auto">
          <a:xfrm>
            <a:off x="1905000" y="2559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8</a:t>
            </a:r>
          </a:p>
        </p:txBody>
      </p:sp>
      <p:sp>
        <p:nvSpPr>
          <p:cNvPr id="86043" name="Text Box 27"/>
          <p:cNvSpPr txBox="1">
            <a:spLocks noChangeArrowheads="1"/>
          </p:cNvSpPr>
          <p:nvPr/>
        </p:nvSpPr>
        <p:spPr bwMode="auto">
          <a:xfrm>
            <a:off x="1905000" y="3016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7</a:t>
            </a:r>
          </a:p>
        </p:txBody>
      </p:sp>
      <p:sp>
        <p:nvSpPr>
          <p:cNvPr id="86044" name="Text Box 28"/>
          <p:cNvSpPr txBox="1">
            <a:spLocks noChangeArrowheads="1"/>
          </p:cNvSpPr>
          <p:nvPr/>
        </p:nvSpPr>
        <p:spPr bwMode="auto">
          <a:xfrm>
            <a:off x="1905000" y="35496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6</a:t>
            </a:r>
          </a:p>
        </p:txBody>
      </p:sp>
      <p:sp>
        <p:nvSpPr>
          <p:cNvPr id="86045" name="Text Box 29"/>
          <p:cNvSpPr txBox="1">
            <a:spLocks noChangeArrowheads="1"/>
          </p:cNvSpPr>
          <p:nvPr/>
        </p:nvSpPr>
        <p:spPr bwMode="auto">
          <a:xfrm>
            <a:off x="19050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5</a:t>
            </a:r>
          </a:p>
        </p:txBody>
      </p:sp>
      <p:sp>
        <p:nvSpPr>
          <p:cNvPr id="86046" name="Text Box 30"/>
          <p:cNvSpPr txBox="1">
            <a:spLocks noChangeArrowheads="1"/>
          </p:cNvSpPr>
          <p:nvPr/>
        </p:nvSpPr>
        <p:spPr bwMode="auto">
          <a:xfrm>
            <a:off x="1905000" y="4616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4</a:t>
            </a:r>
          </a:p>
        </p:txBody>
      </p:sp>
      <p:sp>
        <p:nvSpPr>
          <p:cNvPr id="86047" name="Text Box 31"/>
          <p:cNvSpPr txBox="1">
            <a:spLocks noChangeArrowheads="1"/>
          </p:cNvSpPr>
          <p:nvPr/>
        </p:nvSpPr>
        <p:spPr bwMode="auto">
          <a:xfrm>
            <a:off x="1905000" y="5105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3</a:t>
            </a:r>
          </a:p>
        </p:txBody>
      </p:sp>
      <p:sp>
        <p:nvSpPr>
          <p:cNvPr id="86048" name="Text Box 32"/>
          <p:cNvSpPr txBox="1">
            <a:spLocks noChangeArrowheads="1"/>
          </p:cNvSpPr>
          <p:nvPr/>
        </p:nvSpPr>
        <p:spPr bwMode="auto">
          <a:xfrm>
            <a:off x="1905000" y="5683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2</a:t>
            </a:r>
          </a:p>
        </p:txBody>
      </p:sp>
      <p:sp>
        <p:nvSpPr>
          <p:cNvPr id="86049" name="Text Box 33"/>
          <p:cNvSpPr txBox="1">
            <a:spLocks noChangeArrowheads="1"/>
          </p:cNvSpPr>
          <p:nvPr/>
        </p:nvSpPr>
        <p:spPr bwMode="auto">
          <a:xfrm>
            <a:off x="1905000" y="6140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a:t>
            </a:r>
          </a:p>
        </p:txBody>
      </p:sp>
      <p:sp>
        <p:nvSpPr>
          <p:cNvPr id="86050" name="Text Box 34"/>
          <p:cNvSpPr txBox="1">
            <a:spLocks noChangeArrowheads="1"/>
          </p:cNvSpPr>
          <p:nvPr/>
        </p:nvSpPr>
        <p:spPr bwMode="auto">
          <a:xfrm>
            <a:off x="2924175" y="1682750"/>
            <a:ext cx="571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Sentiasa menghayati dan melaksanakan ciri-ciri kualiti peribadi dengan cemerlang.</a:t>
            </a:r>
          </a:p>
        </p:txBody>
      </p:sp>
      <p:sp>
        <p:nvSpPr>
          <p:cNvPr id="86051" name="Text Box 35"/>
          <p:cNvSpPr txBox="1">
            <a:spLocks noChangeArrowheads="1"/>
          </p:cNvSpPr>
          <p:nvPr/>
        </p:nvSpPr>
        <p:spPr bwMode="auto">
          <a:xfrm>
            <a:off x="2895600" y="26384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Menghayati dan melaksanakan ciri-ciri kualiti peribadi dengan baik.</a:t>
            </a:r>
          </a:p>
        </p:txBody>
      </p:sp>
      <p:sp>
        <p:nvSpPr>
          <p:cNvPr id="86052" name="Text Box 36"/>
          <p:cNvSpPr txBox="1">
            <a:spLocks noChangeArrowheads="1"/>
          </p:cNvSpPr>
          <p:nvPr/>
        </p:nvSpPr>
        <p:spPr bwMode="auto">
          <a:xfrm>
            <a:off x="2895600" y="3733800"/>
            <a:ext cx="571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Menghayati dan melaksanakan ciri-ciri kualiti peribadi dengan memuaskan.</a:t>
            </a:r>
          </a:p>
        </p:txBody>
      </p:sp>
      <p:sp>
        <p:nvSpPr>
          <p:cNvPr id="86053" name="Text Box 37"/>
          <p:cNvSpPr txBox="1">
            <a:spLocks noChangeArrowheads="1"/>
          </p:cNvSpPr>
          <p:nvPr/>
        </p:nvSpPr>
        <p:spPr bwMode="auto">
          <a:xfrm>
            <a:off x="2895600" y="4838700"/>
            <a:ext cx="571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Kurang menghayati dan melaksanakan ciri-ciri kualiti peribadi.</a:t>
            </a:r>
          </a:p>
        </p:txBody>
      </p:sp>
      <p:sp>
        <p:nvSpPr>
          <p:cNvPr id="86054" name="Text Box 38"/>
          <p:cNvSpPr txBox="1">
            <a:spLocks noChangeArrowheads="1"/>
          </p:cNvSpPr>
          <p:nvPr/>
        </p:nvSpPr>
        <p:spPr bwMode="auto">
          <a:xfrm>
            <a:off x="2895600" y="5867400"/>
            <a:ext cx="571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Tidak menghayati dan melaksanakan ciri-ciri kualiti peribadi.</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2851" name="Group 3"/>
          <p:cNvGraphicFramePr>
            <a:graphicFrameLocks noGrp="1"/>
          </p:cNvGraphicFramePr>
          <p:nvPr/>
        </p:nvGraphicFramePr>
        <p:xfrm>
          <a:off x="287338" y="990600"/>
          <a:ext cx="8583612" cy="5280024"/>
        </p:xfrm>
        <a:graphic>
          <a:graphicData uri="http://schemas.openxmlformats.org/drawingml/2006/table">
            <a:tbl>
              <a:tblPr/>
              <a:tblGrid>
                <a:gridCol w="1160462">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6356350">
                  <a:extLst>
                    <a:ext uri="{9D8B030D-6E8A-4147-A177-3AD203B41FA5}">
                      <a16:colId xmlns:a16="http://schemas.microsoft.com/office/drawing/2014/main" xmlns="" val="20002"/>
                    </a:ext>
                  </a:extLst>
                </a:gridCol>
              </a:tblGrid>
              <a:tr h="396301">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a:ln>
                            <a:noFill/>
                          </a:ln>
                          <a:solidFill>
                            <a:schemeClr val="tx1"/>
                          </a:solidFill>
                          <a:effectLst/>
                          <a:latin typeface="Calibri" pitchFamily="34" charset="0"/>
                          <a:cs typeface="Calibri" pitchFamily="34" charset="0"/>
                        </a:rPr>
                        <a:t>TAHAP</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a:ln>
                            <a:noFill/>
                          </a:ln>
                          <a:solidFill>
                            <a:schemeClr val="tx1"/>
                          </a:solidFill>
                          <a:effectLst/>
                          <a:latin typeface="Calibri" pitchFamily="34" charset="0"/>
                          <a:cs typeface="Calibri" pitchFamily="34" charset="0"/>
                        </a:rPr>
                        <a:t>SKALA</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a:ln>
                            <a:noFill/>
                          </a:ln>
                          <a:solidFill>
                            <a:schemeClr val="tx1"/>
                          </a:solidFill>
                          <a:effectLst/>
                          <a:latin typeface="Calibri" pitchFamily="34" charset="0"/>
                          <a:cs typeface="Calibri" pitchFamily="34" charset="0"/>
                        </a:rPr>
                        <a:t>PENJELASAN</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0"/>
                  </a:ext>
                </a:extLst>
              </a:tr>
              <a:tr h="120109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dirty="0" err="1">
                          <a:ln>
                            <a:noFill/>
                          </a:ln>
                          <a:solidFill>
                            <a:schemeClr val="tx1"/>
                          </a:solidFill>
                          <a:effectLst/>
                          <a:latin typeface="Calibri" pitchFamily="34" charset="0"/>
                          <a:cs typeface="Calibri" pitchFamily="34" charset="0"/>
                        </a:rPr>
                        <a:t>Sangat</a:t>
                      </a:r>
                      <a:r>
                        <a:rPr kumimoji="0" lang="en-US" sz="1600" b="1" i="0" u="none" strike="noStrike" cap="none" normalizeH="0" baseline="0" dirty="0">
                          <a:ln>
                            <a:noFill/>
                          </a:ln>
                          <a:solidFill>
                            <a:schemeClr val="tx1"/>
                          </a:solidFill>
                          <a:effectLst/>
                          <a:latin typeface="Calibri" pitchFamily="34" charset="0"/>
                          <a:cs typeface="Calibri" pitchFamily="34" charset="0"/>
                        </a:rPr>
                        <a:t> </a:t>
                      </a:r>
                      <a:r>
                        <a:rPr kumimoji="0" lang="en-US" sz="1600" b="1" i="0" u="none" strike="noStrike" cap="none" normalizeH="0" baseline="0" dirty="0" err="1">
                          <a:ln>
                            <a:noFill/>
                          </a:ln>
                          <a:solidFill>
                            <a:schemeClr val="tx1"/>
                          </a:solidFill>
                          <a:effectLst/>
                          <a:latin typeface="Calibri" pitchFamily="34" charset="0"/>
                          <a:cs typeface="Calibri" pitchFamily="34" charset="0"/>
                        </a:rPr>
                        <a:t>Aktif</a:t>
                      </a:r>
                      <a:endParaRPr kumimoji="0" lang="en-US" sz="1600" b="1" i="0" u="none" strike="noStrike" cap="none" normalizeH="0" baseline="0" dirty="0">
                        <a:ln>
                          <a:noFill/>
                        </a:ln>
                        <a:solidFill>
                          <a:schemeClr val="tx1"/>
                        </a:solidFill>
                        <a:effectLst/>
                        <a:latin typeface="Calibri" pitchFamily="34" charset="0"/>
                        <a:cs typeface="Calibri" pitchFamily="34"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9-10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UcPeriod"/>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Sangat</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pelbagai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memegang</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jawatan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kepimpinan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utama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setaraf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UcPeriod"/>
                        <a:tabLst/>
                      </a:pP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sumbangan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seperti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penemuan-penemuan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baru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hasil</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manfaat</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1"/>
                  </a:ext>
                </a:extLst>
              </a:tr>
              <a:tr h="1359672">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7-8</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LcPeriod"/>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pelbagai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samada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a:t>
                      </a:r>
                      <a:r>
                        <a:rPr kumimoji="0" lang="en-US" sz="1400" b="0" i="0" u="none" strike="noStrike" cap="none" normalizeH="0" baseline="0" dirty="0">
                          <a:ln>
                            <a:noFill/>
                          </a:ln>
                          <a:solidFill>
                            <a:schemeClr val="tx1"/>
                          </a:solidFill>
                          <a:effectLst/>
                          <a:latin typeface="Calibri" pitchFamily="34" charset="0"/>
                          <a:cs typeface="Calibri" pitchFamily="34" charset="0"/>
                        </a:rPr>
                        <a:t> AJK, </a:t>
                      </a:r>
                      <a:r>
                        <a:rPr kumimoji="0" lang="en-US" sz="1400" b="0" i="0" u="none" strike="noStrike" cap="none" normalizeH="0" baseline="0" dirty="0" err="1">
                          <a:ln>
                            <a:noFill/>
                          </a:ln>
                          <a:solidFill>
                            <a:schemeClr val="tx1"/>
                          </a:solidFill>
                          <a:effectLst/>
                          <a:latin typeface="Calibri" pitchFamily="34" charset="0"/>
                          <a:cs typeface="Calibri" pitchFamily="34" charset="0"/>
                        </a:rPr>
                        <a:t>pemain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sebagainya</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merupakan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penggerak</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kepada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LcPeriod"/>
                        <a:tabLst/>
                      </a:pP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sumbangan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seperti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penemuan-penemuan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baru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hasil</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manfaat</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2"/>
                  </a:ext>
                </a:extLst>
              </a:tr>
              <a:tr h="5811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Sederhana 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5-6</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Sederhana</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terlibat</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Ahli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Jawatan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Kuasa</a:t>
                      </a:r>
                      <a:r>
                        <a:rPr kumimoji="0" lang="en-US" sz="1400" b="0" i="0" u="none" strike="noStrike" cap="none" normalizeH="0" baseline="0" dirty="0">
                          <a:ln>
                            <a:noFill/>
                          </a:ln>
                          <a:solidFill>
                            <a:schemeClr val="tx1"/>
                          </a:solidFill>
                          <a:effectLst/>
                          <a:latin typeface="Calibri" pitchFamily="34" charset="0"/>
                          <a:cs typeface="Calibri" pitchFamily="34" charset="0"/>
                        </a:rPr>
                        <a:t> (AJK), </a:t>
                      </a:r>
                      <a:r>
                        <a:rPr kumimoji="0" lang="en-US" sz="1400" b="0" i="0" u="none" strike="noStrike" cap="none" normalizeH="0" baseline="0" dirty="0" err="1">
                          <a:ln>
                            <a:noFill/>
                          </a:ln>
                          <a:solidFill>
                            <a:schemeClr val="tx1"/>
                          </a:solidFill>
                          <a:effectLst/>
                          <a:latin typeface="Calibri" pitchFamily="34" charset="0"/>
                          <a:cs typeface="Calibri" pitchFamily="34" charset="0"/>
                        </a:rPr>
                        <a:t>pemain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setaraf</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3"/>
                  </a:ext>
                </a:extLst>
              </a:tr>
              <a:tr h="5811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Kurang 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3-4</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Kurang</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hanya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terlibat</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ahli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biasa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sebagainya</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4"/>
                  </a:ext>
                </a:extLst>
              </a:tr>
              <a:tr h="57955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Tidak 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1-2</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Tidak</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melibatkan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diri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sumbangan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5"/>
                  </a:ext>
                </a:extLst>
              </a:tr>
              <a:tr h="5811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Tiada Aktiviti</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Tiada</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sebarang</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disenaraikan</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xmlns="" val="10006"/>
                  </a:ext>
                </a:extLst>
              </a:tr>
            </a:tbl>
          </a:graphicData>
        </a:graphic>
      </p:graphicFrame>
      <p:sp>
        <p:nvSpPr>
          <p:cNvPr id="5" name="Rectangle 2"/>
          <p:cNvSpPr txBox="1">
            <a:spLocks noChangeArrowheads="1"/>
          </p:cNvSpPr>
          <p:nvPr/>
        </p:nvSpPr>
        <p:spPr>
          <a:xfrm>
            <a:off x="685800" y="152400"/>
            <a:ext cx="7772400" cy="762000"/>
          </a:xfrm>
          <a:prstGeom prst="rect">
            <a:avLst/>
          </a:prstGeom>
          <a:solidFill>
            <a:schemeClr val="accent2">
              <a:lumMod val="40000"/>
              <a:lumOff val="60000"/>
            </a:schemeClr>
          </a:solidFill>
        </p:spPr>
        <p:txBody>
          <a:bodyPr anchor="ct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eaLnBrk="1" hangingPunct="1">
              <a:defRPr/>
            </a:pPr>
            <a:r>
              <a:rPr lang="en-US" sz="2400" b="1" dirty="0">
                <a:solidFill>
                  <a:srgbClr val="FF0000"/>
                </a:solidFill>
                <a:latin typeface="Calibri" pitchFamily="34" charset="0"/>
                <a:cs typeface="Calibri" pitchFamily="34" charset="0"/>
              </a:rPr>
              <a:t>SKALA </a:t>
            </a:r>
            <a:r>
              <a:rPr lang="en-US" sz="2400" b="1" dirty="0" err="1">
                <a:solidFill>
                  <a:srgbClr val="FF0000"/>
                </a:solidFill>
                <a:latin typeface="Calibri" pitchFamily="34" charset="0"/>
                <a:cs typeface="Calibri" pitchFamily="34" charset="0"/>
              </a:rPr>
              <a:t>penglibatan</a:t>
            </a:r>
            <a:r>
              <a:rPr lang="en-US" sz="2400" b="1" dirty="0">
                <a:solidFill>
                  <a:srgbClr val="FF0000"/>
                </a:solidFill>
                <a:latin typeface="Calibri" pitchFamily="34" charset="0"/>
                <a:cs typeface="Calibri" pitchFamily="34" charset="0"/>
              </a:rPr>
              <a:t> </a:t>
            </a:r>
            <a:r>
              <a:rPr lang="en-US" sz="2400" b="1" dirty="0" err="1">
                <a:solidFill>
                  <a:srgbClr val="FF0000"/>
                </a:solidFill>
                <a:latin typeface="Calibri" pitchFamily="34" charset="0"/>
                <a:cs typeface="Calibri" pitchFamily="34" charset="0"/>
              </a:rPr>
              <a:t>pegawai</a:t>
            </a:r>
            <a:r>
              <a:rPr lang="en-US" sz="2400" b="1" dirty="0">
                <a:solidFill>
                  <a:srgbClr val="FF0000"/>
                </a:solidFill>
                <a:latin typeface="Calibri" pitchFamily="34" charset="0"/>
                <a:cs typeface="Calibri" pitchFamily="34" charset="0"/>
              </a:rPr>
              <a:t> </a:t>
            </a:r>
            <a:r>
              <a:rPr lang="en-US" sz="2400" b="1" dirty="0" err="1">
                <a:solidFill>
                  <a:srgbClr val="FF0000"/>
                </a:solidFill>
                <a:latin typeface="Calibri" pitchFamily="34" charset="0"/>
                <a:cs typeface="Calibri" pitchFamily="34" charset="0"/>
              </a:rPr>
              <a:t>diluar</a:t>
            </a:r>
            <a:r>
              <a:rPr lang="en-US" sz="2400" b="1" dirty="0">
                <a:solidFill>
                  <a:srgbClr val="FF0000"/>
                </a:solidFill>
                <a:latin typeface="Calibri" pitchFamily="34" charset="0"/>
                <a:cs typeface="Calibri" pitchFamily="34" charset="0"/>
              </a:rPr>
              <a:t> </a:t>
            </a:r>
            <a:r>
              <a:rPr lang="en-US" sz="2400" b="1" dirty="0" err="1">
                <a:solidFill>
                  <a:srgbClr val="FF0000"/>
                </a:solidFill>
                <a:latin typeface="Calibri" pitchFamily="34" charset="0"/>
                <a:cs typeface="Calibri" pitchFamily="34" charset="0"/>
              </a:rPr>
              <a:t>tugas</a:t>
            </a:r>
            <a:r>
              <a:rPr lang="en-US" sz="2400" b="1" dirty="0">
                <a:solidFill>
                  <a:srgbClr val="FF0000"/>
                </a:solidFill>
                <a:latin typeface="Calibri" pitchFamily="34" charset="0"/>
                <a:cs typeface="Calibri" pitchFamily="34" charset="0"/>
              </a:rPr>
              <a:t> </a:t>
            </a:r>
            <a:r>
              <a:rPr lang="en-US" sz="2400" b="1" dirty="0" err="1">
                <a:solidFill>
                  <a:srgbClr val="FF0000"/>
                </a:solidFill>
                <a:latin typeface="Calibri" pitchFamily="34" charset="0"/>
                <a:cs typeface="Calibri" pitchFamily="34" charset="0"/>
              </a:rPr>
              <a:t>rasmi</a:t>
            </a:r>
            <a:r>
              <a:rPr lang="en-US" sz="2400" b="1" dirty="0">
                <a:solidFill>
                  <a:srgbClr val="FF0000"/>
                </a:solidFill>
                <a:latin typeface="Calibri" pitchFamily="34" charset="0"/>
                <a:cs typeface="Calibri" pitchFamily="34" charset="0"/>
              </a:rPr>
              <a:t> (5%)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448151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412875" y="3886200"/>
            <a:ext cx="722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solidFill>
                  <a:srgbClr val="7F7F7F"/>
                </a:solidFill>
              </a:rPr>
              <a:t>Prestasi pegawai berdasarkan jumlah</a:t>
            </a:r>
          </a:p>
          <a:p>
            <a:pPr eaLnBrk="1" hangingPunct="1"/>
            <a:r>
              <a:rPr lang="en-US" altLang="en-US">
                <a:solidFill>
                  <a:srgbClr val="7F7F7F"/>
                </a:solidFill>
              </a:rPr>
              <a:t>Markah yang diperolehi</a:t>
            </a:r>
          </a:p>
        </p:txBody>
      </p:sp>
      <p:sp>
        <p:nvSpPr>
          <p:cNvPr id="7" name="Title 6"/>
          <p:cNvSpPr>
            <a:spLocks noGrp="1"/>
          </p:cNvSpPr>
          <p:nvPr>
            <p:ph type="title"/>
          </p:nvPr>
        </p:nvSpPr>
        <p:spPr>
          <a:xfrm>
            <a:off x="1371600" y="1828800"/>
            <a:ext cx="7543800" cy="1200150"/>
          </a:xfrm>
        </p:spPr>
        <p:txBody>
          <a:bodyPr wrap="square" tIns="0" bIns="0" anchor="t" anchorCtr="0">
            <a:normAutofit/>
          </a:bodyPr>
          <a:lstStyle/>
          <a:p>
            <a:pPr eaLnBrk="1" fontAlgn="auto" hangingPunct="1">
              <a:spcAft>
                <a:spcPts val="0"/>
              </a:spcAft>
              <a:defRPr/>
            </a:pPr>
            <a:r>
              <a:rPr lang="en-US" sz="7800" b="1" dirty="0">
                <a:solidFill>
                  <a:prstClr val="black">
                    <a:lumMod val="85000"/>
                    <a:lumOff val="15000"/>
                  </a:prstClr>
                </a:solidFill>
                <a:latin typeface="+mn-lt"/>
                <a:ea typeface="+mj-ea"/>
              </a:rPr>
              <a:t>KATEGORI</a:t>
            </a:r>
            <a:endParaRPr lang="en-US" sz="7800" dirty="0">
              <a:latin typeface="+mn-lt"/>
              <a:ea typeface="+mj-ea"/>
            </a:endParaRPr>
          </a:p>
        </p:txBody>
      </p:sp>
      <p:sp>
        <p:nvSpPr>
          <p:cNvPr id="2" name="Rectangle 1"/>
          <p:cNvSpPr/>
          <p:nvPr/>
        </p:nvSpPr>
        <p:spPr>
          <a:xfrm>
            <a:off x="0" y="4953000"/>
            <a:ext cx="91440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ms-MY">
              <a:solidFill>
                <a:srgbClr val="FFFFFF"/>
              </a:solidFill>
            </a:endParaRPr>
          </a:p>
        </p:txBody>
      </p:sp>
      <p:sp>
        <p:nvSpPr>
          <p:cNvPr id="6" name="Title 6"/>
          <p:cNvSpPr txBox="1">
            <a:spLocks/>
          </p:cNvSpPr>
          <p:nvPr/>
        </p:nvSpPr>
        <p:spPr>
          <a:xfrm>
            <a:off x="1371600" y="2609850"/>
            <a:ext cx="7543800" cy="1200150"/>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eaLnBrk="1" fontAlgn="auto" hangingPunct="1">
              <a:spcAft>
                <a:spcPts val="0"/>
              </a:spcAft>
              <a:defRPr/>
            </a:pPr>
            <a:r>
              <a:rPr lang="en-US" sz="7800" b="1" dirty="0">
                <a:solidFill>
                  <a:prstClr val="black">
                    <a:lumMod val="85000"/>
                    <a:lumOff val="15000"/>
                  </a:prstClr>
                </a:solidFill>
                <a:latin typeface="Franklin Gothic Book"/>
              </a:rPr>
              <a:t>PENCAPAIAN</a:t>
            </a:r>
            <a:endParaRPr lang="en-US" sz="7800" dirty="0">
              <a:solidFill>
                <a:srgbClr val="000000"/>
              </a:solidFill>
              <a:latin typeface="Franklin Gothic Book"/>
            </a:endParaRPr>
          </a:p>
        </p:txBody>
      </p:sp>
    </p:spTree>
    <p:custDataLst>
      <p:tags r:id="rId1"/>
    </p:custDataLst>
    <p:extLst>
      <p:ext uri="{BB962C8B-B14F-4D97-AF65-F5344CB8AC3E}">
        <p14:creationId xmlns:p14="http://schemas.microsoft.com/office/powerpoint/2010/main" val="1828903117"/>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nodeType="afterGroup">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utoUpdateAnimBg="0"/>
      <p:bldP spid="6"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1392" y="533400"/>
            <a:ext cx="6270008" cy="1938992"/>
          </a:xfrm>
          <a:prstGeom prst="rect">
            <a:avLst/>
          </a:prstGeom>
          <a:noFill/>
        </p:spPr>
        <p:txBody>
          <a:bodyPr>
            <a:spAutoFit/>
          </a:bodyPr>
          <a:lstStyle/>
          <a:p>
            <a:pPr eaLnBrk="1" hangingPunct="1">
              <a:defRPr/>
            </a:pPr>
            <a:r>
              <a:rPr lang="en-US" sz="12000" b="1" dirty="0">
                <a:solidFill>
                  <a:srgbClr val="F26200">
                    <a:alpha val="40000"/>
                  </a:srgbClr>
                </a:solidFill>
                <a:cs typeface="Arial" panose="020B0604020202020204" pitchFamily="34" charset="0"/>
              </a:rPr>
              <a:t>90-100</a:t>
            </a:r>
          </a:p>
        </p:txBody>
      </p:sp>
      <p:sp>
        <p:nvSpPr>
          <p:cNvPr id="122882" name="TextBox 2"/>
          <p:cNvSpPr txBox="1">
            <a:spLocks noChangeArrowheads="1"/>
          </p:cNvSpPr>
          <p:nvPr/>
        </p:nvSpPr>
        <p:spPr bwMode="auto">
          <a:xfrm>
            <a:off x="2770188" y="55626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7200" b="1">
                <a:solidFill>
                  <a:srgbClr val="FFFFFF"/>
                </a:solidFill>
              </a:rPr>
              <a:t>CEMERLANG</a:t>
            </a:r>
          </a:p>
          <a:p>
            <a:pPr eaLnBrk="1" hangingPunct="1">
              <a:lnSpc>
                <a:spcPct val="30000"/>
              </a:lnSpc>
            </a:pPr>
            <a:endParaRPr lang="en-US" altLang="en-US" sz="7200">
              <a:solidFill>
                <a:srgbClr val="FFFFFF"/>
              </a:solidFill>
            </a:endParaRPr>
          </a:p>
          <a:p>
            <a:pPr eaLnBrk="1" hangingPunct="1">
              <a:spcBef>
                <a:spcPct val="20000"/>
              </a:spcBef>
              <a:buClr>
                <a:srgbClr val="969696"/>
              </a:buClr>
              <a:buSzPct val="60000"/>
            </a:pPr>
            <a:endParaRPr lang="en-US" altLang="en-US" sz="7200">
              <a:solidFill>
                <a:srgbClr val="FFFFFF"/>
              </a:solidFill>
            </a:endParaRPr>
          </a:p>
        </p:txBody>
      </p:sp>
      <p:sp>
        <p:nvSpPr>
          <p:cNvPr id="122883" name="TextBox 2"/>
          <p:cNvSpPr txBox="1">
            <a:spLocks noChangeArrowheads="1"/>
          </p:cNvSpPr>
          <p:nvPr/>
        </p:nvSpPr>
        <p:spPr bwMode="auto">
          <a:xfrm>
            <a:off x="1198563" y="2247900"/>
            <a:ext cx="7391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Memiliki kualiti kepimpinan yang </a:t>
            </a:r>
            <a:r>
              <a:rPr lang="en-US" altLang="en-US" sz="1800" b="1">
                <a:solidFill>
                  <a:srgbClr val="000000"/>
                </a:solidFill>
              </a:rPr>
              <a:t>cemerlang</a:t>
            </a:r>
            <a:r>
              <a:rPr lang="en-US" altLang="en-US" sz="1800">
                <a:solidFill>
                  <a:srgbClr val="000000"/>
                </a:solidFill>
              </a:rPr>
              <a:t> dalam memastikan fungsi dan objektif organisasi tercapai.</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Penghasilan kerja yang </a:t>
            </a:r>
            <a:r>
              <a:rPr lang="en-US" altLang="en-US" sz="1800" b="1">
                <a:solidFill>
                  <a:srgbClr val="000000"/>
                </a:solidFill>
              </a:rPr>
              <a:t>cemerlang</a:t>
            </a:r>
            <a:r>
              <a:rPr lang="en-US" altLang="en-US" sz="1800">
                <a:solidFill>
                  <a:srgbClr val="000000"/>
                </a:solidFill>
              </a:rPr>
              <a:t> dan sentiasa melebihi standard yang ditetapkan.</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Mempunyai pengetahuan/ kemahiran/ kepakaran yang tinggi dalam bidang tugas dan diakui serta sentiasa menjadi pakar rujuk.</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Memiliki kualiti peribadi yang </a:t>
            </a:r>
            <a:r>
              <a:rPr lang="en-US" altLang="en-US" sz="1800" b="1">
                <a:solidFill>
                  <a:srgbClr val="000000"/>
                </a:solidFill>
              </a:rPr>
              <a:t>cemerlang</a:t>
            </a:r>
            <a:r>
              <a:rPr lang="en-US" altLang="en-US" sz="1800">
                <a:solidFill>
                  <a:srgbClr val="000000"/>
                </a:solidFill>
              </a:rPr>
              <a:t> dan dijadikan contoh ikutan</a:t>
            </a:r>
            <a:r>
              <a:rPr lang="en-US" altLang="en-US" sz="1600">
                <a:solidFill>
                  <a:srgbClr val="000000"/>
                </a:solidFill>
              </a:rPr>
              <a:t>.</a:t>
            </a:r>
          </a:p>
        </p:txBody>
      </p:sp>
      <p:sp>
        <p:nvSpPr>
          <p:cNvPr id="122884" name="TextBox 2"/>
          <p:cNvSpPr txBox="1">
            <a:spLocks noChangeArrowheads="1"/>
          </p:cNvSpPr>
          <p:nvPr/>
        </p:nvSpPr>
        <p:spPr bwMode="auto">
          <a:xfrm>
            <a:off x="5867400" y="5181600"/>
            <a:ext cx="3325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400">
                <a:solidFill>
                  <a:srgbClr val="FFFFFF"/>
                </a:solidFill>
              </a:rPr>
              <a:t>berprestasi</a:t>
            </a:r>
          </a:p>
        </p:txBody>
      </p:sp>
    </p:spTree>
    <p:extLst>
      <p:ext uri="{BB962C8B-B14F-4D97-AF65-F5344CB8AC3E}">
        <p14:creationId xmlns:p14="http://schemas.microsoft.com/office/powerpoint/2010/main" val="21267345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1392" y="533400"/>
            <a:ext cx="6270008" cy="1938992"/>
          </a:xfrm>
          <a:prstGeom prst="rect">
            <a:avLst/>
          </a:prstGeom>
          <a:noFill/>
        </p:spPr>
        <p:txBody>
          <a:bodyPr>
            <a:spAutoFit/>
          </a:bodyPr>
          <a:lstStyle/>
          <a:p>
            <a:pPr eaLnBrk="1" hangingPunct="1">
              <a:defRPr/>
            </a:pPr>
            <a:r>
              <a:rPr lang="en-US" sz="12000" b="1" dirty="0">
                <a:solidFill>
                  <a:srgbClr val="F26200">
                    <a:alpha val="40000"/>
                  </a:srgbClr>
                </a:solidFill>
                <a:cs typeface="Arial" panose="020B0604020202020204" pitchFamily="34" charset="0"/>
              </a:rPr>
              <a:t>80-89.</a:t>
            </a:r>
            <a:r>
              <a:rPr lang="en-US" sz="12000" b="1" baseline="30000" dirty="0">
                <a:solidFill>
                  <a:srgbClr val="F26200">
                    <a:alpha val="40000"/>
                  </a:srgbClr>
                </a:solidFill>
                <a:cs typeface="Arial" panose="020B0604020202020204" pitchFamily="34" charset="0"/>
              </a:rPr>
              <a:t>99</a:t>
            </a:r>
          </a:p>
        </p:txBody>
      </p:sp>
      <p:sp>
        <p:nvSpPr>
          <p:cNvPr id="123906" name="TextBox 2"/>
          <p:cNvSpPr txBox="1">
            <a:spLocks noChangeArrowheads="1"/>
          </p:cNvSpPr>
          <p:nvPr/>
        </p:nvSpPr>
        <p:spPr bwMode="auto">
          <a:xfrm>
            <a:off x="1447800" y="55626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7200" b="1">
                <a:solidFill>
                  <a:srgbClr val="FFFFFF"/>
                </a:solidFill>
              </a:rPr>
              <a:t>BAIK</a:t>
            </a:r>
          </a:p>
          <a:p>
            <a:pPr eaLnBrk="1" hangingPunct="1">
              <a:lnSpc>
                <a:spcPct val="30000"/>
              </a:lnSpc>
            </a:pPr>
            <a:endParaRPr lang="en-US" altLang="en-US" sz="7200">
              <a:solidFill>
                <a:srgbClr val="FFFFFF"/>
              </a:solidFill>
            </a:endParaRPr>
          </a:p>
          <a:p>
            <a:pPr eaLnBrk="1" hangingPunct="1">
              <a:spcBef>
                <a:spcPct val="20000"/>
              </a:spcBef>
              <a:buClr>
                <a:srgbClr val="969696"/>
              </a:buClr>
              <a:buSzPct val="60000"/>
            </a:pPr>
            <a:endParaRPr lang="en-US" altLang="en-US" sz="7200">
              <a:solidFill>
                <a:srgbClr val="FFFFFF"/>
              </a:solidFill>
            </a:endParaRPr>
          </a:p>
        </p:txBody>
      </p:sp>
      <p:sp>
        <p:nvSpPr>
          <p:cNvPr id="123907" name="TextBox 2"/>
          <p:cNvSpPr txBox="1">
            <a:spLocks noChangeArrowheads="1"/>
          </p:cNvSpPr>
          <p:nvPr/>
        </p:nvSpPr>
        <p:spPr bwMode="auto">
          <a:xfrm>
            <a:off x="1198563" y="2247900"/>
            <a:ext cx="7391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Berupaya mentadbir/ menyelia dengan </a:t>
            </a:r>
            <a:r>
              <a:rPr lang="en-US" altLang="en-US" sz="1800" b="1">
                <a:solidFill>
                  <a:srgbClr val="000000"/>
                </a:solidFill>
              </a:rPr>
              <a:t>baik </a:t>
            </a:r>
            <a:r>
              <a:rPr lang="en-US" altLang="en-US" sz="1800">
                <a:solidFill>
                  <a:srgbClr val="000000"/>
                </a:solidFill>
              </a:rPr>
              <a:t>dalam memastikan fungsi dan objektif organisasi dipenuhi.</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Penghasilan kerja yang </a:t>
            </a:r>
            <a:r>
              <a:rPr lang="en-US" altLang="en-US" sz="1800" b="1">
                <a:solidFill>
                  <a:srgbClr val="000000"/>
                </a:solidFill>
              </a:rPr>
              <a:t>baik</a:t>
            </a:r>
            <a:r>
              <a:rPr lang="en-US" altLang="en-US" sz="1800">
                <a:solidFill>
                  <a:srgbClr val="000000"/>
                </a:solidFill>
              </a:rPr>
              <a:t> dan sentiasa menepati standard maksima yang ditetapkan.</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Mempunyai pengetahuan/ kemahiran/ kepakaran yang tinggi dalam bidang tugas dan menjadi sumber rujukan</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Memiliki kualiti peribadi yang </a:t>
            </a:r>
            <a:r>
              <a:rPr lang="en-US" altLang="en-US" sz="1800" b="1">
                <a:solidFill>
                  <a:srgbClr val="000000"/>
                </a:solidFill>
              </a:rPr>
              <a:t>baik</a:t>
            </a:r>
            <a:r>
              <a:rPr lang="en-US" altLang="en-US" sz="1800">
                <a:solidFill>
                  <a:srgbClr val="000000"/>
                </a:solidFill>
              </a:rPr>
              <a:t>.</a:t>
            </a:r>
          </a:p>
        </p:txBody>
      </p:sp>
      <p:sp>
        <p:nvSpPr>
          <p:cNvPr id="123908" name="TextBox 2"/>
          <p:cNvSpPr txBox="1">
            <a:spLocks noChangeArrowheads="1"/>
          </p:cNvSpPr>
          <p:nvPr/>
        </p:nvSpPr>
        <p:spPr bwMode="auto">
          <a:xfrm>
            <a:off x="5867400" y="5181600"/>
            <a:ext cx="3325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400">
                <a:solidFill>
                  <a:srgbClr val="FFFFFF"/>
                </a:solidFill>
              </a:rPr>
              <a:t>berprestasi</a:t>
            </a:r>
          </a:p>
        </p:txBody>
      </p:sp>
    </p:spTree>
    <p:extLst>
      <p:ext uri="{BB962C8B-B14F-4D97-AF65-F5344CB8AC3E}">
        <p14:creationId xmlns:p14="http://schemas.microsoft.com/office/powerpoint/2010/main" val="36466570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1392" y="533400"/>
            <a:ext cx="6270008" cy="1938992"/>
          </a:xfrm>
          <a:prstGeom prst="rect">
            <a:avLst/>
          </a:prstGeom>
          <a:noFill/>
        </p:spPr>
        <p:txBody>
          <a:bodyPr>
            <a:spAutoFit/>
          </a:bodyPr>
          <a:lstStyle/>
          <a:p>
            <a:pPr eaLnBrk="1" hangingPunct="1">
              <a:defRPr/>
            </a:pPr>
            <a:r>
              <a:rPr lang="en-US" sz="12000" b="1" dirty="0">
                <a:solidFill>
                  <a:srgbClr val="F26200">
                    <a:alpha val="40000"/>
                  </a:srgbClr>
                </a:solidFill>
                <a:cs typeface="Arial" panose="020B0604020202020204" pitchFamily="34" charset="0"/>
              </a:rPr>
              <a:t>60-79.</a:t>
            </a:r>
            <a:r>
              <a:rPr lang="en-US" sz="12000" b="1" baseline="30000" dirty="0">
                <a:solidFill>
                  <a:srgbClr val="F26200">
                    <a:alpha val="40000"/>
                  </a:srgbClr>
                </a:solidFill>
                <a:cs typeface="Arial" panose="020B0604020202020204" pitchFamily="34" charset="0"/>
              </a:rPr>
              <a:t>99</a:t>
            </a:r>
          </a:p>
        </p:txBody>
      </p:sp>
      <p:sp>
        <p:nvSpPr>
          <p:cNvPr id="124930" name="TextBox 2"/>
          <p:cNvSpPr txBox="1">
            <a:spLocks noChangeArrowheads="1"/>
          </p:cNvSpPr>
          <p:nvPr/>
        </p:nvSpPr>
        <p:spPr bwMode="auto">
          <a:xfrm>
            <a:off x="1447800" y="55626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7200" b="1">
                <a:solidFill>
                  <a:srgbClr val="FFFFFF"/>
                </a:solidFill>
              </a:rPr>
              <a:t>SEDERHANA</a:t>
            </a:r>
          </a:p>
          <a:p>
            <a:pPr eaLnBrk="1" hangingPunct="1">
              <a:lnSpc>
                <a:spcPct val="30000"/>
              </a:lnSpc>
            </a:pPr>
            <a:endParaRPr lang="en-US" altLang="en-US" sz="7200">
              <a:solidFill>
                <a:srgbClr val="FFFFFF"/>
              </a:solidFill>
            </a:endParaRPr>
          </a:p>
          <a:p>
            <a:pPr eaLnBrk="1" hangingPunct="1">
              <a:spcBef>
                <a:spcPct val="20000"/>
              </a:spcBef>
              <a:buClr>
                <a:srgbClr val="969696"/>
              </a:buClr>
              <a:buSzPct val="60000"/>
            </a:pPr>
            <a:endParaRPr lang="en-US" altLang="en-US" sz="7200">
              <a:solidFill>
                <a:srgbClr val="FFFFFF"/>
              </a:solidFill>
            </a:endParaRPr>
          </a:p>
        </p:txBody>
      </p:sp>
      <p:sp>
        <p:nvSpPr>
          <p:cNvPr id="124931" name="TextBox 2"/>
          <p:cNvSpPr txBox="1">
            <a:spLocks noChangeArrowheads="1"/>
          </p:cNvSpPr>
          <p:nvPr/>
        </p:nvSpPr>
        <p:spPr bwMode="auto">
          <a:xfrm>
            <a:off x="1198563" y="2247900"/>
            <a:ext cx="7391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Berupaya mentadbir/ menyelia dengan </a:t>
            </a:r>
            <a:r>
              <a:rPr lang="en-US" altLang="en-US" sz="1800" b="1">
                <a:solidFill>
                  <a:srgbClr val="000000"/>
                </a:solidFill>
              </a:rPr>
              <a:t>sederhana</a:t>
            </a:r>
            <a:r>
              <a:rPr lang="en-US" altLang="en-US" sz="1800">
                <a:solidFill>
                  <a:srgbClr val="000000"/>
                </a:solidFill>
              </a:rPr>
              <a:t> dalam memastikan fungsi dan objektif organisasi dipenuhi.</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Penghasilan kerja yang </a:t>
            </a:r>
            <a:r>
              <a:rPr lang="en-US" altLang="en-US" sz="1800" b="1">
                <a:solidFill>
                  <a:srgbClr val="000000"/>
                </a:solidFill>
              </a:rPr>
              <a:t>sederhana</a:t>
            </a:r>
            <a:r>
              <a:rPr lang="en-US" altLang="en-US" sz="1800">
                <a:solidFill>
                  <a:srgbClr val="000000"/>
                </a:solidFill>
              </a:rPr>
              <a:t> dan menepati standard yang ditetapkan.</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Mempunyai pengetahuan/ kemahiran/ kepakaran yang </a:t>
            </a:r>
            <a:r>
              <a:rPr lang="en-US" altLang="en-US" sz="1800" b="1">
                <a:solidFill>
                  <a:srgbClr val="000000"/>
                </a:solidFill>
              </a:rPr>
              <a:t>sederhana</a:t>
            </a:r>
            <a:r>
              <a:rPr lang="en-US" altLang="en-US" sz="1800">
                <a:solidFill>
                  <a:srgbClr val="000000"/>
                </a:solidFill>
              </a:rPr>
              <a:t> dalam bidang tugas dan boleh memberi nasihat dalam bidang-bidang kerja tertentu.</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Memiliki kualiti peribadi yang </a:t>
            </a:r>
            <a:r>
              <a:rPr lang="en-US" altLang="en-US" sz="1800" b="1">
                <a:solidFill>
                  <a:srgbClr val="000000"/>
                </a:solidFill>
              </a:rPr>
              <a:t>sederhana</a:t>
            </a:r>
            <a:r>
              <a:rPr lang="en-US" altLang="en-US" sz="1800">
                <a:solidFill>
                  <a:srgbClr val="000000"/>
                </a:solidFill>
              </a:rPr>
              <a:t>.</a:t>
            </a:r>
          </a:p>
        </p:txBody>
      </p:sp>
      <p:sp>
        <p:nvSpPr>
          <p:cNvPr id="124932" name="TextBox 2"/>
          <p:cNvSpPr txBox="1">
            <a:spLocks noChangeArrowheads="1"/>
          </p:cNvSpPr>
          <p:nvPr/>
        </p:nvSpPr>
        <p:spPr bwMode="auto">
          <a:xfrm>
            <a:off x="5867400" y="5181600"/>
            <a:ext cx="3325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400">
                <a:solidFill>
                  <a:srgbClr val="FFFFFF"/>
                </a:solidFill>
              </a:rPr>
              <a:t>berprestasi</a:t>
            </a:r>
          </a:p>
        </p:txBody>
      </p:sp>
    </p:spTree>
    <p:extLst>
      <p:ext uri="{BB962C8B-B14F-4D97-AF65-F5344CB8AC3E}">
        <p14:creationId xmlns:p14="http://schemas.microsoft.com/office/powerpoint/2010/main" val="13565667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1392" y="533400"/>
            <a:ext cx="6270008" cy="1938992"/>
          </a:xfrm>
          <a:prstGeom prst="rect">
            <a:avLst/>
          </a:prstGeom>
          <a:noFill/>
        </p:spPr>
        <p:txBody>
          <a:bodyPr>
            <a:spAutoFit/>
          </a:bodyPr>
          <a:lstStyle/>
          <a:p>
            <a:pPr eaLnBrk="1" hangingPunct="1">
              <a:defRPr/>
            </a:pPr>
            <a:r>
              <a:rPr lang="en-US" sz="12000" b="1" dirty="0">
                <a:solidFill>
                  <a:srgbClr val="F26200">
                    <a:alpha val="40000"/>
                  </a:srgbClr>
                </a:solidFill>
                <a:cs typeface="Arial" panose="020B0604020202020204" pitchFamily="34" charset="0"/>
              </a:rPr>
              <a:t>50-59.</a:t>
            </a:r>
            <a:r>
              <a:rPr lang="en-US" sz="12000" b="1" baseline="30000" dirty="0">
                <a:solidFill>
                  <a:srgbClr val="F26200">
                    <a:alpha val="40000"/>
                  </a:srgbClr>
                </a:solidFill>
                <a:cs typeface="Arial" panose="020B0604020202020204" pitchFamily="34" charset="0"/>
              </a:rPr>
              <a:t>99</a:t>
            </a:r>
          </a:p>
        </p:txBody>
      </p:sp>
      <p:sp>
        <p:nvSpPr>
          <p:cNvPr id="125954" name="TextBox 2"/>
          <p:cNvSpPr txBox="1">
            <a:spLocks noChangeArrowheads="1"/>
          </p:cNvSpPr>
          <p:nvPr/>
        </p:nvSpPr>
        <p:spPr bwMode="auto">
          <a:xfrm>
            <a:off x="-1676400" y="5562600"/>
            <a:ext cx="10515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5600" b="1">
                <a:solidFill>
                  <a:srgbClr val="FFFFFF"/>
                </a:solidFill>
              </a:rPr>
              <a:t>KURANG MEMUASKAN</a:t>
            </a:r>
          </a:p>
          <a:p>
            <a:pPr eaLnBrk="1" hangingPunct="1">
              <a:lnSpc>
                <a:spcPct val="30000"/>
              </a:lnSpc>
            </a:pPr>
            <a:endParaRPr lang="en-US" altLang="en-US" sz="5600">
              <a:solidFill>
                <a:srgbClr val="FFFFFF"/>
              </a:solidFill>
            </a:endParaRPr>
          </a:p>
          <a:p>
            <a:pPr eaLnBrk="1" hangingPunct="1">
              <a:spcBef>
                <a:spcPct val="20000"/>
              </a:spcBef>
              <a:buClr>
                <a:srgbClr val="969696"/>
              </a:buClr>
              <a:buSzPct val="60000"/>
            </a:pPr>
            <a:endParaRPr lang="en-US" altLang="en-US" sz="5600">
              <a:solidFill>
                <a:srgbClr val="FFFFFF"/>
              </a:solidFill>
            </a:endParaRPr>
          </a:p>
        </p:txBody>
      </p:sp>
      <p:sp>
        <p:nvSpPr>
          <p:cNvPr id="125955" name="TextBox 2"/>
          <p:cNvSpPr txBox="1">
            <a:spLocks noChangeArrowheads="1"/>
          </p:cNvSpPr>
          <p:nvPr/>
        </p:nvSpPr>
        <p:spPr bwMode="auto">
          <a:xfrm>
            <a:off x="1198563" y="2247900"/>
            <a:ext cx="7391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Penghasilan kerja yang </a:t>
            </a:r>
            <a:r>
              <a:rPr lang="en-US" altLang="en-US" sz="1800" b="1">
                <a:solidFill>
                  <a:srgbClr val="000000"/>
                </a:solidFill>
              </a:rPr>
              <a:t>kurang memuaskan</a:t>
            </a:r>
            <a:r>
              <a:rPr lang="en-US" altLang="en-US" sz="1800">
                <a:solidFill>
                  <a:srgbClr val="000000"/>
                </a:solidFill>
              </a:rPr>
              <a:t> dan seringkali tidak mencapai standard minima yang ditetapkan.</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Mempunyai pengetahuan/ kemahiran/ yang </a:t>
            </a:r>
            <a:r>
              <a:rPr lang="en-US" altLang="en-US" sz="1800" b="1">
                <a:solidFill>
                  <a:srgbClr val="000000"/>
                </a:solidFill>
              </a:rPr>
              <a:t>kurang memuaskan</a:t>
            </a:r>
            <a:r>
              <a:rPr lang="en-US" altLang="en-US" sz="1800">
                <a:solidFill>
                  <a:srgbClr val="000000"/>
                </a:solidFill>
              </a:rPr>
              <a:t> untuk melaksanakan tugas</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Memilikii kualiti peribadi dan tahap disiplin yang </a:t>
            </a:r>
            <a:r>
              <a:rPr lang="en-US" altLang="en-US" sz="1800" b="1">
                <a:solidFill>
                  <a:srgbClr val="000000"/>
                </a:solidFill>
              </a:rPr>
              <a:t>kurang memuaskan</a:t>
            </a:r>
          </a:p>
        </p:txBody>
      </p:sp>
      <p:sp>
        <p:nvSpPr>
          <p:cNvPr id="125956" name="TextBox 2"/>
          <p:cNvSpPr txBox="1">
            <a:spLocks noChangeArrowheads="1"/>
          </p:cNvSpPr>
          <p:nvPr/>
        </p:nvSpPr>
        <p:spPr bwMode="auto">
          <a:xfrm>
            <a:off x="5867400" y="5181600"/>
            <a:ext cx="3325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400">
                <a:solidFill>
                  <a:srgbClr val="FFFFFF"/>
                </a:solidFill>
              </a:rPr>
              <a:t>berprestasi</a:t>
            </a:r>
          </a:p>
        </p:txBody>
      </p:sp>
    </p:spTree>
    <p:extLst>
      <p:ext uri="{BB962C8B-B14F-4D97-AF65-F5344CB8AC3E}">
        <p14:creationId xmlns:p14="http://schemas.microsoft.com/office/powerpoint/2010/main" val="11228519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1392" y="533400"/>
            <a:ext cx="6270008" cy="1938992"/>
          </a:xfrm>
          <a:prstGeom prst="rect">
            <a:avLst/>
          </a:prstGeom>
          <a:noFill/>
        </p:spPr>
        <p:txBody>
          <a:bodyPr>
            <a:spAutoFit/>
          </a:bodyPr>
          <a:lstStyle/>
          <a:p>
            <a:pPr eaLnBrk="1" hangingPunct="1">
              <a:defRPr/>
            </a:pPr>
            <a:r>
              <a:rPr lang="en-US" sz="12000" b="1" dirty="0">
                <a:solidFill>
                  <a:srgbClr val="F26200">
                    <a:alpha val="40000"/>
                  </a:srgbClr>
                </a:solidFill>
                <a:cs typeface="Arial" panose="020B0604020202020204" pitchFamily="34" charset="0"/>
              </a:rPr>
              <a:t>0-49.</a:t>
            </a:r>
            <a:r>
              <a:rPr lang="en-US" sz="12000" b="1" baseline="30000" dirty="0">
                <a:solidFill>
                  <a:srgbClr val="F26200">
                    <a:alpha val="40000"/>
                  </a:srgbClr>
                </a:solidFill>
                <a:cs typeface="Arial" panose="020B0604020202020204" pitchFamily="34" charset="0"/>
              </a:rPr>
              <a:t>99</a:t>
            </a:r>
          </a:p>
        </p:txBody>
      </p:sp>
      <p:sp>
        <p:nvSpPr>
          <p:cNvPr id="126978" name="TextBox 2"/>
          <p:cNvSpPr txBox="1">
            <a:spLocks noChangeArrowheads="1"/>
          </p:cNvSpPr>
          <p:nvPr/>
        </p:nvSpPr>
        <p:spPr bwMode="auto">
          <a:xfrm>
            <a:off x="1447800" y="55626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7200" b="1">
                <a:solidFill>
                  <a:srgbClr val="FFFFFF"/>
                </a:solidFill>
              </a:rPr>
              <a:t>LEMAH</a:t>
            </a:r>
          </a:p>
          <a:p>
            <a:pPr eaLnBrk="1" hangingPunct="1">
              <a:lnSpc>
                <a:spcPct val="30000"/>
              </a:lnSpc>
            </a:pPr>
            <a:endParaRPr lang="en-US" altLang="en-US" sz="7200">
              <a:solidFill>
                <a:srgbClr val="FFFFFF"/>
              </a:solidFill>
            </a:endParaRPr>
          </a:p>
          <a:p>
            <a:pPr eaLnBrk="1" hangingPunct="1">
              <a:spcBef>
                <a:spcPct val="20000"/>
              </a:spcBef>
              <a:buClr>
                <a:srgbClr val="969696"/>
              </a:buClr>
              <a:buSzPct val="60000"/>
            </a:pPr>
            <a:endParaRPr lang="en-US" altLang="en-US" sz="7200">
              <a:solidFill>
                <a:srgbClr val="FFFFFF"/>
              </a:solidFill>
            </a:endParaRPr>
          </a:p>
        </p:txBody>
      </p:sp>
      <p:sp>
        <p:nvSpPr>
          <p:cNvPr id="126979" name="TextBox 2"/>
          <p:cNvSpPr txBox="1">
            <a:spLocks noChangeArrowheads="1"/>
          </p:cNvSpPr>
          <p:nvPr/>
        </p:nvSpPr>
        <p:spPr bwMode="auto">
          <a:xfrm>
            <a:off x="1198563" y="2247900"/>
            <a:ext cx="7391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Penghasilan kerja yang </a:t>
            </a:r>
            <a:r>
              <a:rPr lang="en-US" altLang="en-US" sz="1800" b="1">
                <a:solidFill>
                  <a:srgbClr val="000000"/>
                </a:solidFill>
              </a:rPr>
              <a:t>lemah</a:t>
            </a:r>
            <a:r>
              <a:rPr lang="en-US" altLang="en-US" sz="1800">
                <a:solidFill>
                  <a:srgbClr val="000000"/>
                </a:solidFill>
              </a:rPr>
              <a:t> dan tidak mencapai standard yang ditetapkan.</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Kurang berpengetahuan dan kurang mahir dalam melaksanakan tugas.</a:t>
            </a:r>
          </a:p>
          <a:p>
            <a:pPr eaLnBrk="1" hangingPunct="1">
              <a:spcBef>
                <a:spcPct val="20000"/>
              </a:spcBef>
              <a:buClr>
                <a:srgbClr val="969696"/>
              </a:buClr>
              <a:buSzPct val="60000"/>
              <a:buFont typeface="Wingdings" panose="05000000000000000000" pitchFamily="2" charset="2"/>
              <a:buChar char="§"/>
            </a:pPr>
            <a:r>
              <a:rPr lang="en-US" altLang="en-US" sz="1800">
                <a:solidFill>
                  <a:srgbClr val="000000"/>
                </a:solidFill>
              </a:rPr>
              <a:t>Memiliki kualiti peribadi dan tahap disiplin di bawah tahap yang diharapkan</a:t>
            </a:r>
          </a:p>
        </p:txBody>
      </p:sp>
      <p:sp>
        <p:nvSpPr>
          <p:cNvPr id="126980" name="TextBox 2"/>
          <p:cNvSpPr txBox="1">
            <a:spLocks noChangeArrowheads="1"/>
          </p:cNvSpPr>
          <p:nvPr/>
        </p:nvSpPr>
        <p:spPr bwMode="auto">
          <a:xfrm>
            <a:off x="5867400" y="5181600"/>
            <a:ext cx="3325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4400">
                <a:solidFill>
                  <a:srgbClr val="FFFFFF"/>
                </a:solidFill>
              </a:rPr>
              <a:t>berprestasi</a:t>
            </a:r>
          </a:p>
        </p:txBody>
      </p:sp>
    </p:spTree>
    <p:extLst>
      <p:ext uri="{BB962C8B-B14F-4D97-AF65-F5344CB8AC3E}">
        <p14:creationId xmlns:p14="http://schemas.microsoft.com/office/powerpoint/2010/main" val="37030262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7"/>
          <p:cNvPicPr>
            <a:picLocks noChangeAspect="1"/>
          </p:cNvPicPr>
          <p:nvPr/>
        </p:nvPicPr>
        <p:blipFill>
          <a:blip r:embed="rId4">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219200" y="2586038"/>
            <a:ext cx="7543800" cy="485775"/>
          </a:xfrm>
        </p:spPr>
        <p:txBody>
          <a:bodyPr wrap="square" tIns="0" bIns="0" anchor="t" anchorCtr="0"/>
          <a:lstStyle/>
          <a:p>
            <a:pPr>
              <a:defRPr/>
            </a:pPr>
            <a:r>
              <a:rPr lang="en-US" sz="3200" b="1" dirty="0">
                <a:solidFill>
                  <a:schemeClr val="bg1"/>
                </a:solidFill>
                <a:latin typeface="+mn-lt"/>
                <a:ea typeface="+mj-ea"/>
              </a:rPr>
              <a:t>SKALA PEMARKAHAN</a:t>
            </a:r>
          </a:p>
        </p:txBody>
      </p:sp>
      <p:sp>
        <p:nvSpPr>
          <p:cNvPr id="91139" name="TextBox 3"/>
          <p:cNvSpPr txBox="1">
            <a:spLocks noChangeArrowheads="1"/>
          </p:cNvSpPr>
          <p:nvPr/>
        </p:nvSpPr>
        <p:spPr bwMode="auto">
          <a:xfrm>
            <a:off x="1271588" y="3143250"/>
            <a:ext cx="722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800">
                <a:solidFill>
                  <a:srgbClr val="92D050"/>
                </a:solidFill>
              </a:rPr>
              <a:t>MENGIKUT SETIAP BAHAGIAN PENILAIAN DALAM BORANG LNPT</a:t>
            </a: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2286000" y="-428625"/>
            <a:ext cx="13716000" cy="7715250"/>
          </a:xfrm>
          <a:prstGeom prst="rect">
            <a:avLst/>
          </a:prstGeom>
        </p:spPr>
      </p:pic>
    </p:spTree>
    <p:extLst>
      <p:ext uri="{BB962C8B-B14F-4D97-AF65-F5344CB8AC3E}">
        <p14:creationId xmlns:p14="http://schemas.microsoft.com/office/powerpoint/2010/main" val="29556520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Footer Placeholder 4"/>
          <p:cNvSpPr>
            <a:spLocks noGrp="1"/>
          </p:cNvSpPr>
          <p:nvPr>
            <p:ph type="ftr" sz="quarter" idx="11"/>
          </p:nvPr>
        </p:nvSpPr>
        <p:spPr>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r>
              <a:rPr lang="en-US" sz="1400">
                <a:latin typeface="Calibri" pitchFamily="34" charset="0"/>
                <a:cs typeface="Calibri" pitchFamily="34" charset="0"/>
              </a:rPr>
              <a:t>BAHAGIAN PERKHIDMATAN, JPA</a:t>
            </a:r>
          </a:p>
        </p:txBody>
      </p:sp>
      <p:sp>
        <p:nvSpPr>
          <p:cNvPr id="47107" name="Rectangle 2"/>
          <p:cNvSpPr>
            <a:spLocks noGrp="1" noChangeArrowheads="1"/>
          </p:cNvSpPr>
          <p:nvPr>
            <p:ph type="title"/>
          </p:nvPr>
        </p:nvSpPr>
        <p:spPr>
          <a:xfrm>
            <a:off x="685800" y="152400"/>
            <a:ext cx="7772400" cy="762000"/>
          </a:xfrm>
        </p:spPr>
        <p:txBody>
          <a:bodyPr/>
          <a:lstStyle/>
          <a:p>
            <a:pPr eaLnBrk="1" hangingPunct="1">
              <a:defRPr/>
            </a:pPr>
            <a:r>
              <a:rPr lang="en-US" sz="2400" b="1" dirty="0">
                <a:solidFill>
                  <a:schemeClr val="bg1"/>
                </a:solidFill>
                <a:latin typeface="Calibri" pitchFamily="34" charset="0"/>
                <a:ea typeface="+mj-ea"/>
                <a:cs typeface="Calibri" pitchFamily="34" charset="0"/>
              </a:rPr>
              <a:t>SKALA PENGHASILAN KERJA (40%)</a:t>
            </a:r>
          </a:p>
        </p:txBody>
      </p:sp>
      <p:sp>
        <p:nvSpPr>
          <p:cNvPr id="93188" name="Rectangle 3"/>
          <p:cNvSpPr>
            <a:spLocks noChangeArrowheads="1"/>
          </p:cNvSpPr>
          <p:nvPr/>
        </p:nvSpPr>
        <p:spPr bwMode="auto">
          <a:xfrm>
            <a:off x="533400" y="990600"/>
            <a:ext cx="8229600" cy="5638800"/>
          </a:xfrm>
          <a:prstGeom prst="rect">
            <a:avLst/>
          </a:prstGeom>
          <a:solidFill>
            <a:srgbClr val="92D050"/>
          </a:solidFill>
          <a:ln w="38100" cmpd="dbl">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ms-MY" altLang="en-US" sz="1800" b="1">
              <a:solidFill>
                <a:schemeClr val="bg1"/>
              </a:solidFill>
              <a:latin typeface="Calibri" panose="020F0502020204030204" pitchFamily="34" charset="0"/>
            </a:endParaRPr>
          </a:p>
        </p:txBody>
      </p:sp>
      <p:sp>
        <p:nvSpPr>
          <p:cNvPr id="93189" name="Line 4"/>
          <p:cNvSpPr>
            <a:spLocks noChangeShapeType="1"/>
          </p:cNvSpPr>
          <p:nvPr/>
        </p:nvSpPr>
        <p:spPr bwMode="auto">
          <a:xfrm flipV="1">
            <a:off x="533400" y="1524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0" name="Line 5"/>
          <p:cNvSpPr>
            <a:spLocks noChangeShapeType="1"/>
          </p:cNvSpPr>
          <p:nvPr/>
        </p:nvSpPr>
        <p:spPr bwMode="auto">
          <a:xfrm>
            <a:off x="16764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1" name="Line 6"/>
          <p:cNvSpPr>
            <a:spLocks noChangeShapeType="1"/>
          </p:cNvSpPr>
          <p:nvPr/>
        </p:nvSpPr>
        <p:spPr bwMode="auto">
          <a:xfrm>
            <a:off x="27432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2" name="Line 7"/>
          <p:cNvSpPr>
            <a:spLocks noChangeShapeType="1"/>
          </p:cNvSpPr>
          <p:nvPr/>
        </p:nvSpPr>
        <p:spPr bwMode="auto">
          <a:xfrm>
            <a:off x="1676400" y="19812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3" name="Line 8"/>
          <p:cNvSpPr>
            <a:spLocks noChangeShapeType="1"/>
          </p:cNvSpPr>
          <p:nvPr/>
        </p:nvSpPr>
        <p:spPr bwMode="auto">
          <a:xfrm>
            <a:off x="533400" y="3429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4" name="Line 9"/>
          <p:cNvSpPr>
            <a:spLocks noChangeShapeType="1"/>
          </p:cNvSpPr>
          <p:nvPr/>
        </p:nvSpPr>
        <p:spPr bwMode="auto">
          <a:xfrm flipV="1">
            <a:off x="1676400" y="39624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5" name="Line 10"/>
          <p:cNvSpPr>
            <a:spLocks noChangeShapeType="1"/>
          </p:cNvSpPr>
          <p:nvPr/>
        </p:nvSpPr>
        <p:spPr bwMode="auto">
          <a:xfrm>
            <a:off x="533400" y="44958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6" name="Line 11"/>
          <p:cNvSpPr>
            <a:spLocks noChangeShapeType="1"/>
          </p:cNvSpPr>
          <p:nvPr/>
        </p:nvSpPr>
        <p:spPr bwMode="auto">
          <a:xfrm>
            <a:off x="1676400" y="50292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7" name="Line 12"/>
          <p:cNvSpPr>
            <a:spLocks noChangeShapeType="1"/>
          </p:cNvSpPr>
          <p:nvPr/>
        </p:nvSpPr>
        <p:spPr bwMode="auto">
          <a:xfrm>
            <a:off x="533400" y="55626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8" name="Line 13"/>
          <p:cNvSpPr>
            <a:spLocks noChangeShapeType="1"/>
          </p:cNvSpPr>
          <p:nvPr/>
        </p:nvSpPr>
        <p:spPr bwMode="auto">
          <a:xfrm>
            <a:off x="1676400" y="60960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199" name="Line 14"/>
          <p:cNvSpPr>
            <a:spLocks noChangeShapeType="1"/>
          </p:cNvSpPr>
          <p:nvPr/>
        </p:nvSpPr>
        <p:spPr bwMode="auto">
          <a:xfrm>
            <a:off x="533400" y="24384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200" name="Line 15"/>
          <p:cNvSpPr>
            <a:spLocks noChangeShapeType="1"/>
          </p:cNvSpPr>
          <p:nvPr/>
        </p:nvSpPr>
        <p:spPr bwMode="auto">
          <a:xfrm>
            <a:off x="1676400" y="2895600"/>
            <a:ext cx="7010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3201" name="Text Box 16"/>
          <p:cNvSpPr txBox="1">
            <a:spLocks noChangeArrowheads="1"/>
          </p:cNvSpPr>
          <p:nvPr/>
        </p:nvSpPr>
        <p:spPr bwMode="auto">
          <a:xfrm>
            <a:off x="5334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TAHAP</a:t>
            </a:r>
          </a:p>
        </p:txBody>
      </p:sp>
      <p:sp>
        <p:nvSpPr>
          <p:cNvPr id="93202" name="Text Box 17"/>
          <p:cNvSpPr txBox="1">
            <a:spLocks noChangeArrowheads="1"/>
          </p:cNvSpPr>
          <p:nvPr/>
        </p:nvSpPr>
        <p:spPr bwMode="auto">
          <a:xfrm>
            <a:off x="16002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SKALA</a:t>
            </a:r>
          </a:p>
        </p:txBody>
      </p:sp>
      <p:sp>
        <p:nvSpPr>
          <p:cNvPr id="93203" name="Text Box 18"/>
          <p:cNvSpPr txBox="1">
            <a:spLocks noChangeArrowheads="1"/>
          </p:cNvSpPr>
          <p:nvPr/>
        </p:nvSpPr>
        <p:spPr bwMode="auto">
          <a:xfrm>
            <a:off x="2819400" y="1066800"/>
            <a:ext cx="594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PENJELASAN</a:t>
            </a:r>
          </a:p>
        </p:txBody>
      </p:sp>
      <p:sp>
        <p:nvSpPr>
          <p:cNvPr id="93204" name="Text Box 19"/>
          <p:cNvSpPr txBox="1">
            <a:spLocks noChangeArrowheads="1"/>
          </p:cNvSpPr>
          <p:nvPr/>
        </p:nvSpPr>
        <p:spPr bwMode="auto">
          <a:xfrm>
            <a:off x="533400" y="16764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Tinggi</a:t>
            </a:r>
          </a:p>
        </p:txBody>
      </p:sp>
      <p:sp>
        <p:nvSpPr>
          <p:cNvPr id="93205" name="Text Box 20"/>
          <p:cNvSpPr txBox="1">
            <a:spLocks noChangeArrowheads="1"/>
          </p:cNvSpPr>
          <p:nvPr/>
        </p:nvSpPr>
        <p:spPr bwMode="auto">
          <a:xfrm>
            <a:off x="533400" y="26670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Tinggi</a:t>
            </a:r>
          </a:p>
        </p:txBody>
      </p:sp>
      <p:sp>
        <p:nvSpPr>
          <p:cNvPr id="93206" name="Text Box 21"/>
          <p:cNvSpPr txBox="1">
            <a:spLocks noChangeArrowheads="1"/>
          </p:cNvSpPr>
          <p:nvPr/>
        </p:nvSpPr>
        <p:spPr bwMode="auto">
          <a:xfrm>
            <a:off x="381000" y="37338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Sederhana</a:t>
            </a:r>
          </a:p>
        </p:txBody>
      </p:sp>
      <p:sp>
        <p:nvSpPr>
          <p:cNvPr id="93207" name="Text Box 22"/>
          <p:cNvSpPr txBox="1">
            <a:spLocks noChangeArrowheads="1"/>
          </p:cNvSpPr>
          <p:nvPr/>
        </p:nvSpPr>
        <p:spPr bwMode="auto">
          <a:xfrm>
            <a:off x="609600" y="4814888"/>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Rendah</a:t>
            </a:r>
          </a:p>
        </p:txBody>
      </p:sp>
      <p:sp>
        <p:nvSpPr>
          <p:cNvPr id="93208" name="Text Box 23"/>
          <p:cNvSpPr txBox="1">
            <a:spLocks noChangeArrowheads="1"/>
          </p:cNvSpPr>
          <p:nvPr/>
        </p:nvSpPr>
        <p:spPr bwMode="auto">
          <a:xfrm>
            <a:off x="609600" y="57150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Rendah</a:t>
            </a:r>
          </a:p>
        </p:txBody>
      </p:sp>
      <p:sp>
        <p:nvSpPr>
          <p:cNvPr id="93209" name="Text Box 24"/>
          <p:cNvSpPr txBox="1">
            <a:spLocks noChangeArrowheads="1"/>
          </p:cNvSpPr>
          <p:nvPr/>
        </p:nvSpPr>
        <p:spPr bwMode="auto">
          <a:xfrm>
            <a:off x="1905000" y="1600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10</a:t>
            </a:r>
          </a:p>
        </p:txBody>
      </p:sp>
      <p:sp>
        <p:nvSpPr>
          <p:cNvPr id="93210" name="Text Box 25"/>
          <p:cNvSpPr txBox="1">
            <a:spLocks noChangeArrowheads="1"/>
          </p:cNvSpPr>
          <p:nvPr/>
        </p:nvSpPr>
        <p:spPr bwMode="auto">
          <a:xfrm>
            <a:off x="1905000" y="2057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9</a:t>
            </a:r>
          </a:p>
        </p:txBody>
      </p:sp>
      <p:sp>
        <p:nvSpPr>
          <p:cNvPr id="93211" name="Text Box 26"/>
          <p:cNvSpPr txBox="1">
            <a:spLocks noChangeArrowheads="1"/>
          </p:cNvSpPr>
          <p:nvPr/>
        </p:nvSpPr>
        <p:spPr bwMode="auto">
          <a:xfrm>
            <a:off x="1905000" y="2559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8</a:t>
            </a:r>
          </a:p>
        </p:txBody>
      </p:sp>
      <p:sp>
        <p:nvSpPr>
          <p:cNvPr id="93212" name="Text Box 27"/>
          <p:cNvSpPr txBox="1">
            <a:spLocks noChangeArrowheads="1"/>
          </p:cNvSpPr>
          <p:nvPr/>
        </p:nvSpPr>
        <p:spPr bwMode="auto">
          <a:xfrm>
            <a:off x="1905000" y="3016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7</a:t>
            </a:r>
          </a:p>
        </p:txBody>
      </p:sp>
      <p:sp>
        <p:nvSpPr>
          <p:cNvPr id="93213" name="Text Box 28"/>
          <p:cNvSpPr txBox="1">
            <a:spLocks noChangeArrowheads="1"/>
          </p:cNvSpPr>
          <p:nvPr/>
        </p:nvSpPr>
        <p:spPr bwMode="auto">
          <a:xfrm>
            <a:off x="1905000" y="35496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6</a:t>
            </a:r>
          </a:p>
        </p:txBody>
      </p:sp>
      <p:sp>
        <p:nvSpPr>
          <p:cNvPr id="93214" name="Text Box 29"/>
          <p:cNvSpPr txBox="1">
            <a:spLocks noChangeArrowheads="1"/>
          </p:cNvSpPr>
          <p:nvPr/>
        </p:nvSpPr>
        <p:spPr bwMode="auto">
          <a:xfrm>
            <a:off x="19050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5</a:t>
            </a:r>
          </a:p>
        </p:txBody>
      </p:sp>
      <p:sp>
        <p:nvSpPr>
          <p:cNvPr id="93215" name="Text Box 30"/>
          <p:cNvSpPr txBox="1">
            <a:spLocks noChangeArrowheads="1"/>
          </p:cNvSpPr>
          <p:nvPr/>
        </p:nvSpPr>
        <p:spPr bwMode="auto">
          <a:xfrm>
            <a:off x="1905000" y="4616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4</a:t>
            </a:r>
          </a:p>
        </p:txBody>
      </p:sp>
      <p:sp>
        <p:nvSpPr>
          <p:cNvPr id="93216" name="Text Box 31"/>
          <p:cNvSpPr txBox="1">
            <a:spLocks noChangeArrowheads="1"/>
          </p:cNvSpPr>
          <p:nvPr/>
        </p:nvSpPr>
        <p:spPr bwMode="auto">
          <a:xfrm>
            <a:off x="1905000" y="5105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3</a:t>
            </a:r>
          </a:p>
        </p:txBody>
      </p:sp>
      <p:sp>
        <p:nvSpPr>
          <p:cNvPr id="93217" name="Text Box 32"/>
          <p:cNvSpPr txBox="1">
            <a:spLocks noChangeArrowheads="1"/>
          </p:cNvSpPr>
          <p:nvPr/>
        </p:nvSpPr>
        <p:spPr bwMode="auto">
          <a:xfrm>
            <a:off x="1905000" y="5683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2</a:t>
            </a:r>
          </a:p>
        </p:txBody>
      </p:sp>
      <p:sp>
        <p:nvSpPr>
          <p:cNvPr id="93218" name="Text Box 33"/>
          <p:cNvSpPr txBox="1">
            <a:spLocks noChangeArrowheads="1"/>
          </p:cNvSpPr>
          <p:nvPr/>
        </p:nvSpPr>
        <p:spPr bwMode="auto">
          <a:xfrm>
            <a:off x="1905000" y="6140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a:t>
            </a:r>
          </a:p>
        </p:txBody>
      </p:sp>
      <p:sp>
        <p:nvSpPr>
          <p:cNvPr id="93219" name="Text Box 34"/>
          <p:cNvSpPr txBox="1">
            <a:spLocks noChangeArrowheads="1"/>
          </p:cNvSpPr>
          <p:nvPr/>
        </p:nvSpPr>
        <p:spPr bwMode="auto">
          <a:xfrm>
            <a:off x="2895600" y="1673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melebihi tahap maksimum yang telah ditentukan.</a:t>
            </a:r>
          </a:p>
        </p:txBody>
      </p:sp>
      <p:sp>
        <p:nvSpPr>
          <p:cNvPr id="93220" name="Text Box 35"/>
          <p:cNvSpPr txBox="1">
            <a:spLocks noChangeArrowheads="1"/>
          </p:cNvSpPr>
          <p:nvPr/>
        </p:nvSpPr>
        <p:spPr bwMode="auto">
          <a:xfrm>
            <a:off x="2895600" y="25876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kerap kali menemui tahap maksimum yang telah ditentukan.</a:t>
            </a:r>
          </a:p>
        </p:txBody>
      </p:sp>
      <p:sp>
        <p:nvSpPr>
          <p:cNvPr id="93221" name="Text Box 36"/>
          <p:cNvSpPr txBox="1">
            <a:spLocks noChangeArrowheads="1"/>
          </p:cNvSpPr>
          <p:nvPr/>
        </p:nvSpPr>
        <p:spPr bwMode="auto">
          <a:xfrm>
            <a:off x="2895600" y="2054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menemui tahap maksimum yang telah ditentukan.</a:t>
            </a:r>
          </a:p>
        </p:txBody>
      </p:sp>
      <p:sp>
        <p:nvSpPr>
          <p:cNvPr id="93222" name="Text Box 37"/>
          <p:cNvSpPr txBox="1">
            <a:spLocks noChangeArrowheads="1"/>
          </p:cNvSpPr>
          <p:nvPr/>
        </p:nvSpPr>
        <p:spPr bwMode="auto">
          <a:xfrm>
            <a:off x="2895600" y="2968625"/>
            <a:ext cx="594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kadangkala menemui tahap maksimum yang telah ditentukan.</a:t>
            </a:r>
          </a:p>
        </p:txBody>
      </p:sp>
      <p:sp>
        <p:nvSpPr>
          <p:cNvPr id="93223" name="Text Box 38"/>
          <p:cNvSpPr txBox="1">
            <a:spLocks noChangeArrowheads="1"/>
          </p:cNvSpPr>
          <p:nvPr/>
        </p:nvSpPr>
        <p:spPr bwMode="auto">
          <a:xfrm>
            <a:off x="2895600" y="3578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melebihi tahap minimum yang telah ditentukan.</a:t>
            </a:r>
          </a:p>
        </p:txBody>
      </p:sp>
      <p:sp>
        <p:nvSpPr>
          <p:cNvPr id="93224" name="Text Box 39"/>
          <p:cNvSpPr txBox="1">
            <a:spLocks noChangeArrowheads="1"/>
          </p:cNvSpPr>
          <p:nvPr/>
        </p:nvSpPr>
        <p:spPr bwMode="auto">
          <a:xfrm>
            <a:off x="2895600" y="40354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kadangkala melebihi tahap minimum yang telah ditentukan.</a:t>
            </a:r>
          </a:p>
        </p:txBody>
      </p:sp>
      <p:sp>
        <p:nvSpPr>
          <p:cNvPr id="93225" name="Text Box 40"/>
          <p:cNvSpPr txBox="1">
            <a:spLocks noChangeArrowheads="1"/>
          </p:cNvSpPr>
          <p:nvPr/>
        </p:nvSpPr>
        <p:spPr bwMode="auto">
          <a:xfrm>
            <a:off x="2895600" y="45688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kerap kali menemui tahap minimum yang telah ditentukan.</a:t>
            </a:r>
          </a:p>
        </p:txBody>
      </p:sp>
      <p:sp>
        <p:nvSpPr>
          <p:cNvPr id="93226" name="Text Box 41"/>
          <p:cNvSpPr txBox="1">
            <a:spLocks noChangeArrowheads="1"/>
          </p:cNvSpPr>
          <p:nvPr/>
        </p:nvSpPr>
        <p:spPr bwMode="auto">
          <a:xfrm>
            <a:off x="2895600" y="5102225"/>
            <a:ext cx="594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kadangkala menemui tahap minimum yang telah ditentukan.</a:t>
            </a:r>
          </a:p>
        </p:txBody>
      </p:sp>
      <p:sp>
        <p:nvSpPr>
          <p:cNvPr id="93227" name="Text Box 42"/>
          <p:cNvSpPr txBox="1">
            <a:spLocks noChangeArrowheads="1"/>
          </p:cNvSpPr>
          <p:nvPr/>
        </p:nvSpPr>
        <p:spPr bwMode="auto">
          <a:xfrm>
            <a:off x="2895600" y="56356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kerap kali di bawah tahap minimum yang telah ditentukan.</a:t>
            </a:r>
          </a:p>
        </p:txBody>
      </p:sp>
      <p:sp>
        <p:nvSpPr>
          <p:cNvPr id="93228" name="Text Box 43"/>
          <p:cNvSpPr txBox="1">
            <a:spLocks noChangeArrowheads="1"/>
          </p:cNvSpPr>
          <p:nvPr/>
        </p:nvSpPr>
        <p:spPr bwMode="auto">
          <a:xfrm>
            <a:off x="2895600" y="62452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ms-MY" altLang="en-US" sz="1400" b="1">
                <a:latin typeface="Calibri" panose="020F0502020204030204" pitchFamily="34" charset="0"/>
              </a:rPr>
              <a:t>Hasil  kerja sentiasa di bawah tahap minimum yang telah ditentukan.</a:t>
            </a: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18946" y="0"/>
            <a:ext cx="11393814" cy="8037512"/>
          </a:xfrm>
          <a:prstGeom prst="rect">
            <a:avLst/>
          </a:prstGeom>
        </p:spPr>
      </p:pic>
    </p:spTree>
    <p:extLst>
      <p:ext uri="{BB962C8B-B14F-4D97-AF65-F5344CB8AC3E}">
        <p14:creationId xmlns:p14="http://schemas.microsoft.com/office/powerpoint/2010/main" val="26213788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Picture 7"/>
          <p:cNvPicPr>
            <a:picLocks noChangeAspect="1"/>
          </p:cNvPicPr>
          <p:nvPr/>
        </p:nvPicPr>
        <p:blipFill>
          <a:blip r:embed="rId3">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1026"/>
          <p:cNvSpPr txBox="1">
            <a:spLocks noChangeArrowheads="1"/>
          </p:cNvSpPr>
          <p:nvPr/>
        </p:nvSpPr>
        <p:spPr>
          <a:xfrm>
            <a:off x="785813" y="609600"/>
            <a:ext cx="7500937" cy="685800"/>
          </a:xfrm>
          <a:prstGeom prst="rect">
            <a:avLst/>
          </a:prstGeom>
          <a:noFill/>
        </p:spPr>
        <p:txBody>
          <a:bodyPr bIns="9144" anchor="b"/>
          <a:lstStyle/>
          <a:p>
            <a:pPr algn="ctr" eaLnBrk="1" hangingPunct="1">
              <a:defRPr/>
            </a:pPr>
            <a:r>
              <a:rPr lang="en-US" sz="2800" b="1" cap="all" dirty="0">
                <a:solidFill>
                  <a:schemeClr val="bg1"/>
                </a:solidFill>
                <a:latin typeface="+mj-lt"/>
                <a:ea typeface="+mj-ea"/>
                <a:cs typeface="+mj-cs"/>
              </a:rPr>
              <a:t>CONTOH KUANTITI HASIL KERJA (10 WAJARAN)</a:t>
            </a:r>
          </a:p>
        </p:txBody>
      </p:sp>
      <p:graphicFrame>
        <p:nvGraphicFramePr>
          <p:cNvPr id="80" name="Group 1078"/>
          <p:cNvGraphicFramePr>
            <a:graphicFrameLocks noGrp="1"/>
          </p:cNvGraphicFramePr>
          <p:nvPr>
            <p:extLst>
              <p:ext uri="{D42A27DB-BD31-4B8C-83A1-F6EECF244321}">
                <p14:modId xmlns:p14="http://schemas.microsoft.com/office/powerpoint/2010/main" val="1228722486"/>
              </p:ext>
            </p:extLst>
          </p:nvPr>
        </p:nvGraphicFramePr>
        <p:xfrm>
          <a:off x="393700" y="1479550"/>
          <a:ext cx="8534400" cy="4860927"/>
        </p:xfrm>
        <a:graphic>
          <a:graphicData uri="http://schemas.openxmlformats.org/drawingml/2006/table">
            <a:tbl>
              <a:tblPr/>
              <a:tblGrid>
                <a:gridCol w="609600">
                  <a:extLst>
                    <a:ext uri="{9D8B030D-6E8A-4147-A177-3AD203B41FA5}">
                      <a16:colId xmlns:a16="http://schemas.microsoft.com/office/drawing/2014/main" xmlns="" val="20000"/>
                    </a:ext>
                  </a:extLst>
                </a:gridCol>
                <a:gridCol w="1524000">
                  <a:extLst>
                    <a:ext uri="{9D8B030D-6E8A-4147-A177-3AD203B41FA5}">
                      <a16:colId xmlns:a16="http://schemas.microsoft.com/office/drawing/2014/main" xmlns="" val="20001"/>
                    </a:ext>
                  </a:extLst>
                </a:gridCol>
                <a:gridCol w="2133600">
                  <a:extLst>
                    <a:ext uri="{9D8B030D-6E8A-4147-A177-3AD203B41FA5}">
                      <a16:colId xmlns:a16="http://schemas.microsoft.com/office/drawing/2014/main" xmlns="" val="20002"/>
                    </a:ext>
                  </a:extLst>
                </a:gridCol>
                <a:gridCol w="1219200">
                  <a:extLst>
                    <a:ext uri="{9D8B030D-6E8A-4147-A177-3AD203B41FA5}">
                      <a16:colId xmlns:a16="http://schemas.microsoft.com/office/drawing/2014/main" xmlns="" val="20003"/>
                    </a:ext>
                  </a:extLst>
                </a:gridCol>
                <a:gridCol w="1752600">
                  <a:extLst>
                    <a:ext uri="{9D8B030D-6E8A-4147-A177-3AD203B41FA5}">
                      <a16:colId xmlns:a16="http://schemas.microsoft.com/office/drawing/2014/main" xmlns="" val="20004"/>
                    </a:ext>
                  </a:extLst>
                </a:gridCol>
                <a:gridCol w="1295400">
                  <a:extLst>
                    <a:ext uri="{9D8B030D-6E8A-4147-A177-3AD203B41FA5}">
                      <a16:colId xmlns:a16="http://schemas.microsoft.com/office/drawing/2014/main" xmlns="" val="20005"/>
                    </a:ext>
                  </a:extLst>
                </a:gridCol>
              </a:tblGrid>
              <a:tr h="417513">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BIL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JAWATAN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TUGAS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SKT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PENCAPAIAN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MARKAH</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792163">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Pegawai Kewangan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Menyediakan laporan bulanan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12 laporan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9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914400">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Pegawai Penguat-kuasa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Lesen Runcit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1,000 setahun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1,100 setahun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792163">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Pengurus Kewangan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Belanja Mengurus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 Juta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 Juta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8 – 9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1030288">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Pegawai Latihan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Mengendalikan Kursus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20 setahun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21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setahun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r h="914400">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Pembantu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Tadbir</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Menaip surat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15 sehari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sehari</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3-4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5"/>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strVal val="2/3*#ppt_w"/>
                                          </p:val>
                                        </p:tav>
                                        <p:tav tm="100000">
                                          <p:val>
                                            <p:strVal val="#ppt_w"/>
                                          </p:val>
                                        </p:tav>
                                      </p:tavLst>
                                    </p:anim>
                                    <p:anim calcmode="lin" valueType="num">
                                      <p:cBhvr>
                                        <p:cTn id="8" dur="500" fill="hold"/>
                                        <p:tgtEl>
                                          <p:spTgt spid="80"/>
                                        </p:tgtEl>
                                        <p:attrNameLst>
                                          <p:attrName>ppt_h</p:attrName>
                                        </p:attrNameLst>
                                      </p:cBhvr>
                                      <p:tavLst>
                                        <p:tav tm="0">
                                          <p:val>
                                            <p:strVal val="2/3*#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Footer Placeholder 4"/>
          <p:cNvSpPr>
            <a:spLocks noGrp="1"/>
          </p:cNvSpPr>
          <p:nvPr>
            <p:ph type="ftr" sz="quarter" idx="11"/>
          </p:nvPr>
        </p:nvSpPr>
        <p:spPr>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r>
              <a:rPr lang="en-US" sz="1400">
                <a:latin typeface="Calibri" pitchFamily="34" charset="0"/>
                <a:cs typeface="Calibri" pitchFamily="34" charset="0"/>
              </a:rPr>
              <a:t>BAHAGIAN PERKHIDMATAN, JPA</a:t>
            </a:r>
          </a:p>
        </p:txBody>
      </p:sp>
      <p:sp>
        <p:nvSpPr>
          <p:cNvPr id="52227" name="Rectangle 2"/>
          <p:cNvSpPr>
            <a:spLocks noGrp="1" noChangeArrowheads="1"/>
          </p:cNvSpPr>
          <p:nvPr>
            <p:ph type="title"/>
          </p:nvPr>
        </p:nvSpPr>
        <p:spPr>
          <a:xfrm>
            <a:off x="685800" y="152400"/>
            <a:ext cx="7772400" cy="762000"/>
          </a:xfrm>
        </p:spPr>
        <p:txBody>
          <a:bodyPr/>
          <a:lstStyle/>
          <a:p>
            <a:pPr eaLnBrk="1" hangingPunct="1">
              <a:defRPr/>
            </a:pPr>
            <a:r>
              <a:rPr lang="en-US" sz="2400" b="1" dirty="0">
                <a:solidFill>
                  <a:schemeClr val="bg1"/>
                </a:solidFill>
                <a:latin typeface="Calibri" pitchFamily="34" charset="0"/>
                <a:ea typeface="+mj-ea"/>
                <a:cs typeface="Calibri" pitchFamily="34" charset="0"/>
              </a:rPr>
              <a:t>SKALA PENGETAHUAN &amp; KEMAHIRAN (25%)</a:t>
            </a:r>
          </a:p>
        </p:txBody>
      </p:sp>
      <p:sp>
        <p:nvSpPr>
          <p:cNvPr id="97284" name="Rectangle 3"/>
          <p:cNvSpPr>
            <a:spLocks noChangeArrowheads="1"/>
          </p:cNvSpPr>
          <p:nvPr/>
        </p:nvSpPr>
        <p:spPr bwMode="auto">
          <a:xfrm>
            <a:off x="533400" y="990600"/>
            <a:ext cx="8229600" cy="5638800"/>
          </a:xfrm>
          <a:prstGeom prst="rect">
            <a:avLst/>
          </a:prstGeom>
          <a:solidFill>
            <a:srgbClr val="92D050"/>
          </a:solidFill>
          <a:ln w="38100" cmpd="dbl">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rgbClr val="92D050"/>
              </a:solidFill>
              <a:latin typeface="Calibri" panose="020F0502020204030204" pitchFamily="34" charset="0"/>
            </a:endParaRPr>
          </a:p>
        </p:txBody>
      </p:sp>
      <p:sp>
        <p:nvSpPr>
          <p:cNvPr id="97285" name="Line 4"/>
          <p:cNvSpPr>
            <a:spLocks noChangeShapeType="1"/>
          </p:cNvSpPr>
          <p:nvPr/>
        </p:nvSpPr>
        <p:spPr bwMode="auto">
          <a:xfrm flipV="1">
            <a:off x="533400" y="15557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86" name="Line 5"/>
          <p:cNvSpPr>
            <a:spLocks noChangeShapeType="1"/>
          </p:cNvSpPr>
          <p:nvPr/>
        </p:nvSpPr>
        <p:spPr bwMode="auto">
          <a:xfrm>
            <a:off x="16764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87" name="Line 6"/>
          <p:cNvSpPr>
            <a:spLocks noChangeShapeType="1"/>
          </p:cNvSpPr>
          <p:nvPr/>
        </p:nvSpPr>
        <p:spPr bwMode="auto">
          <a:xfrm>
            <a:off x="2743200" y="1022350"/>
            <a:ext cx="1588"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88" name="Line 7"/>
          <p:cNvSpPr>
            <a:spLocks noChangeShapeType="1"/>
          </p:cNvSpPr>
          <p:nvPr/>
        </p:nvSpPr>
        <p:spPr bwMode="auto">
          <a:xfrm>
            <a:off x="1676400" y="2132013"/>
            <a:ext cx="1066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89" name="Line 8"/>
          <p:cNvSpPr>
            <a:spLocks noChangeShapeType="1"/>
          </p:cNvSpPr>
          <p:nvPr/>
        </p:nvSpPr>
        <p:spPr bwMode="auto">
          <a:xfrm>
            <a:off x="533400" y="36131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0" name="Line 9"/>
          <p:cNvSpPr>
            <a:spLocks noChangeShapeType="1"/>
          </p:cNvSpPr>
          <p:nvPr/>
        </p:nvSpPr>
        <p:spPr bwMode="auto">
          <a:xfrm>
            <a:off x="1676400" y="40703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1" name="Line 10"/>
          <p:cNvSpPr>
            <a:spLocks noChangeShapeType="1"/>
          </p:cNvSpPr>
          <p:nvPr/>
        </p:nvSpPr>
        <p:spPr bwMode="auto">
          <a:xfrm>
            <a:off x="533400" y="45275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2" name="Line 11"/>
          <p:cNvSpPr>
            <a:spLocks noChangeShapeType="1"/>
          </p:cNvSpPr>
          <p:nvPr/>
        </p:nvSpPr>
        <p:spPr bwMode="auto">
          <a:xfrm>
            <a:off x="1676400" y="50609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3" name="Line 12"/>
          <p:cNvSpPr>
            <a:spLocks noChangeShapeType="1"/>
          </p:cNvSpPr>
          <p:nvPr/>
        </p:nvSpPr>
        <p:spPr bwMode="auto">
          <a:xfrm>
            <a:off x="533400" y="5594350"/>
            <a:ext cx="8229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4" name="Line 13"/>
          <p:cNvSpPr>
            <a:spLocks noChangeShapeType="1"/>
          </p:cNvSpPr>
          <p:nvPr/>
        </p:nvSpPr>
        <p:spPr bwMode="auto">
          <a:xfrm>
            <a:off x="1676400" y="61277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5" name="Line 14"/>
          <p:cNvSpPr>
            <a:spLocks noChangeShapeType="1"/>
          </p:cNvSpPr>
          <p:nvPr/>
        </p:nvSpPr>
        <p:spPr bwMode="auto">
          <a:xfrm>
            <a:off x="533400" y="2668588"/>
            <a:ext cx="82296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6" name="Line 15"/>
          <p:cNvSpPr>
            <a:spLocks noChangeShapeType="1"/>
          </p:cNvSpPr>
          <p:nvPr/>
        </p:nvSpPr>
        <p:spPr bwMode="auto">
          <a:xfrm>
            <a:off x="1676400" y="3155950"/>
            <a:ext cx="1066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97297" name="Text Box 16"/>
          <p:cNvSpPr txBox="1">
            <a:spLocks noChangeArrowheads="1"/>
          </p:cNvSpPr>
          <p:nvPr/>
        </p:nvSpPr>
        <p:spPr bwMode="auto">
          <a:xfrm>
            <a:off x="547688" y="1081088"/>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TAHAP</a:t>
            </a:r>
          </a:p>
        </p:txBody>
      </p:sp>
      <p:sp>
        <p:nvSpPr>
          <p:cNvPr id="97298" name="Text Box 17"/>
          <p:cNvSpPr txBox="1">
            <a:spLocks noChangeArrowheads="1"/>
          </p:cNvSpPr>
          <p:nvPr/>
        </p:nvSpPr>
        <p:spPr bwMode="auto">
          <a:xfrm>
            <a:off x="1600200" y="109855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SKALA</a:t>
            </a:r>
          </a:p>
        </p:txBody>
      </p:sp>
      <p:sp>
        <p:nvSpPr>
          <p:cNvPr id="97299" name="Text Box 18"/>
          <p:cNvSpPr txBox="1">
            <a:spLocks noChangeArrowheads="1"/>
          </p:cNvSpPr>
          <p:nvPr/>
        </p:nvSpPr>
        <p:spPr bwMode="auto">
          <a:xfrm>
            <a:off x="2819400" y="1066800"/>
            <a:ext cx="594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PENJELASAN</a:t>
            </a:r>
          </a:p>
        </p:txBody>
      </p:sp>
      <p:sp>
        <p:nvSpPr>
          <p:cNvPr id="97300" name="Text Box 19"/>
          <p:cNvSpPr txBox="1">
            <a:spLocks noChangeArrowheads="1"/>
          </p:cNvSpPr>
          <p:nvPr/>
        </p:nvSpPr>
        <p:spPr bwMode="auto">
          <a:xfrm>
            <a:off x="533400" y="170815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Tinggi</a:t>
            </a:r>
          </a:p>
        </p:txBody>
      </p:sp>
      <p:sp>
        <p:nvSpPr>
          <p:cNvPr id="97301" name="Text Box 20"/>
          <p:cNvSpPr txBox="1">
            <a:spLocks noChangeArrowheads="1"/>
          </p:cNvSpPr>
          <p:nvPr/>
        </p:nvSpPr>
        <p:spPr bwMode="auto">
          <a:xfrm>
            <a:off x="533400" y="2698750"/>
            <a:ext cx="11430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700" b="1">
                <a:latin typeface="Calibri" panose="020F0502020204030204" pitchFamily="34" charset="0"/>
              </a:rPr>
              <a:t>Tinggi</a:t>
            </a:r>
          </a:p>
        </p:txBody>
      </p:sp>
      <p:sp>
        <p:nvSpPr>
          <p:cNvPr id="97302" name="Text Box 21"/>
          <p:cNvSpPr txBox="1">
            <a:spLocks noChangeArrowheads="1"/>
          </p:cNvSpPr>
          <p:nvPr/>
        </p:nvSpPr>
        <p:spPr bwMode="auto">
          <a:xfrm>
            <a:off x="422275" y="3795713"/>
            <a:ext cx="141446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700" b="1">
                <a:latin typeface="Calibri" panose="020F0502020204030204" pitchFamily="34" charset="0"/>
              </a:rPr>
              <a:t>Sederhana</a:t>
            </a:r>
          </a:p>
        </p:txBody>
      </p:sp>
      <p:sp>
        <p:nvSpPr>
          <p:cNvPr id="97303" name="Text Box 22"/>
          <p:cNvSpPr txBox="1">
            <a:spLocks noChangeArrowheads="1"/>
          </p:cNvSpPr>
          <p:nvPr/>
        </p:nvSpPr>
        <p:spPr bwMode="auto">
          <a:xfrm>
            <a:off x="609600" y="4814888"/>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Rendah</a:t>
            </a:r>
          </a:p>
        </p:txBody>
      </p:sp>
      <p:sp>
        <p:nvSpPr>
          <p:cNvPr id="97304" name="Text Box 23"/>
          <p:cNvSpPr txBox="1">
            <a:spLocks noChangeArrowheads="1"/>
          </p:cNvSpPr>
          <p:nvPr/>
        </p:nvSpPr>
        <p:spPr bwMode="auto">
          <a:xfrm>
            <a:off x="609600" y="57150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Rendah</a:t>
            </a:r>
          </a:p>
        </p:txBody>
      </p:sp>
      <p:sp>
        <p:nvSpPr>
          <p:cNvPr id="97305" name="Text Box 24"/>
          <p:cNvSpPr txBox="1">
            <a:spLocks noChangeArrowheads="1"/>
          </p:cNvSpPr>
          <p:nvPr/>
        </p:nvSpPr>
        <p:spPr bwMode="auto">
          <a:xfrm>
            <a:off x="1905000" y="1600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10</a:t>
            </a:r>
          </a:p>
        </p:txBody>
      </p:sp>
      <p:sp>
        <p:nvSpPr>
          <p:cNvPr id="97306" name="Text Box 25"/>
          <p:cNvSpPr txBox="1">
            <a:spLocks noChangeArrowheads="1"/>
          </p:cNvSpPr>
          <p:nvPr/>
        </p:nvSpPr>
        <p:spPr bwMode="auto">
          <a:xfrm>
            <a:off x="1905000" y="2178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9</a:t>
            </a:r>
          </a:p>
        </p:txBody>
      </p:sp>
      <p:sp>
        <p:nvSpPr>
          <p:cNvPr id="97307" name="Text Box 26"/>
          <p:cNvSpPr txBox="1">
            <a:spLocks noChangeArrowheads="1"/>
          </p:cNvSpPr>
          <p:nvPr/>
        </p:nvSpPr>
        <p:spPr bwMode="auto">
          <a:xfrm>
            <a:off x="1905000" y="2711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8</a:t>
            </a:r>
          </a:p>
        </p:txBody>
      </p:sp>
      <p:sp>
        <p:nvSpPr>
          <p:cNvPr id="97308" name="Text Box 27"/>
          <p:cNvSpPr txBox="1">
            <a:spLocks noChangeArrowheads="1"/>
          </p:cNvSpPr>
          <p:nvPr/>
        </p:nvSpPr>
        <p:spPr bwMode="auto">
          <a:xfrm>
            <a:off x="1905000" y="31686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7</a:t>
            </a:r>
          </a:p>
        </p:txBody>
      </p:sp>
      <p:sp>
        <p:nvSpPr>
          <p:cNvPr id="97309" name="Text Box 28"/>
          <p:cNvSpPr txBox="1">
            <a:spLocks noChangeArrowheads="1"/>
          </p:cNvSpPr>
          <p:nvPr/>
        </p:nvSpPr>
        <p:spPr bwMode="auto">
          <a:xfrm>
            <a:off x="1905000" y="3581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6</a:t>
            </a:r>
          </a:p>
        </p:txBody>
      </p:sp>
      <p:sp>
        <p:nvSpPr>
          <p:cNvPr id="97310" name="Text Box 29"/>
          <p:cNvSpPr txBox="1">
            <a:spLocks noChangeArrowheads="1"/>
          </p:cNvSpPr>
          <p:nvPr/>
        </p:nvSpPr>
        <p:spPr bwMode="auto">
          <a:xfrm>
            <a:off x="19050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5</a:t>
            </a:r>
          </a:p>
        </p:txBody>
      </p:sp>
      <p:sp>
        <p:nvSpPr>
          <p:cNvPr id="97311" name="Text Box 30"/>
          <p:cNvSpPr txBox="1">
            <a:spLocks noChangeArrowheads="1"/>
          </p:cNvSpPr>
          <p:nvPr/>
        </p:nvSpPr>
        <p:spPr bwMode="auto">
          <a:xfrm>
            <a:off x="1905000" y="4616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4</a:t>
            </a:r>
          </a:p>
        </p:txBody>
      </p:sp>
      <p:sp>
        <p:nvSpPr>
          <p:cNvPr id="97312" name="Text Box 31"/>
          <p:cNvSpPr txBox="1">
            <a:spLocks noChangeArrowheads="1"/>
          </p:cNvSpPr>
          <p:nvPr/>
        </p:nvSpPr>
        <p:spPr bwMode="auto">
          <a:xfrm>
            <a:off x="1905000" y="5105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3</a:t>
            </a:r>
          </a:p>
        </p:txBody>
      </p:sp>
      <p:sp>
        <p:nvSpPr>
          <p:cNvPr id="97313" name="Text Box 32"/>
          <p:cNvSpPr txBox="1">
            <a:spLocks noChangeArrowheads="1"/>
          </p:cNvSpPr>
          <p:nvPr/>
        </p:nvSpPr>
        <p:spPr bwMode="auto">
          <a:xfrm>
            <a:off x="1905000" y="5683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2</a:t>
            </a:r>
          </a:p>
        </p:txBody>
      </p:sp>
      <p:sp>
        <p:nvSpPr>
          <p:cNvPr id="97314" name="Text Box 33"/>
          <p:cNvSpPr txBox="1">
            <a:spLocks noChangeArrowheads="1"/>
          </p:cNvSpPr>
          <p:nvPr/>
        </p:nvSpPr>
        <p:spPr bwMode="auto">
          <a:xfrm>
            <a:off x="1905000" y="6140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a:t>
            </a:r>
          </a:p>
        </p:txBody>
      </p:sp>
      <p:sp>
        <p:nvSpPr>
          <p:cNvPr id="97315" name="Text Box 34"/>
          <p:cNvSpPr txBox="1">
            <a:spLocks noChangeArrowheads="1"/>
          </p:cNvSpPr>
          <p:nvPr/>
        </p:nvSpPr>
        <p:spPr bwMode="auto">
          <a:xfrm>
            <a:off x="2895600" y="1600200"/>
            <a:ext cx="57150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Mempunyai pengetahuan dan kemahiran/kepakaran yang sangat luas dan mendalam dalam bidang tugasnya, diakui kemahiran/kepakarannya serta sentiasa menjadi sumber rujukan dalam/luar organisasi.</a:t>
            </a:r>
          </a:p>
        </p:txBody>
      </p:sp>
      <p:sp>
        <p:nvSpPr>
          <p:cNvPr id="97316" name="Text Box 35"/>
          <p:cNvSpPr txBox="1">
            <a:spLocks noChangeArrowheads="1"/>
          </p:cNvSpPr>
          <p:nvPr/>
        </p:nvSpPr>
        <p:spPr bwMode="auto">
          <a:xfrm>
            <a:off x="2895600" y="2774950"/>
            <a:ext cx="5715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Mempunyai pengetahuan dan kemahiran/kepakaran yang  luas dalam bidang tugasnya, serta kerapkali menjadi sumber rujukan dalam/luar organisasi.</a:t>
            </a:r>
          </a:p>
        </p:txBody>
      </p:sp>
      <p:sp>
        <p:nvSpPr>
          <p:cNvPr id="97317" name="Text Box 36"/>
          <p:cNvSpPr txBox="1">
            <a:spLocks noChangeArrowheads="1"/>
          </p:cNvSpPr>
          <p:nvPr/>
        </p:nvSpPr>
        <p:spPr bwMode="auto">
          <a:xfrm>
            <a:off x="2895600" y="3733800"/>
            <a:ext cx="5715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Mempunyai pengetahuan dan kemahiran/kepakaran yang  mencukupi dalam bidang tugasnya.</a:t>
            </a:r>
          </a:p>
        </p:txBody>
      </p:sp>
      <p:sp>
        <p:nvSpPr>
          <p:cNvPr id="97318" name="Text Box 37"/>
          <p:cNvSpPr txBox="1">
            <a:spLocks noChangeArrowheads="1"/>
          </p:cNvSpPr>
          <p:nvPr/>
        </p:nvSpPr>
        <p:spPr bwMode="auto">
          <a:xfrm>
            <a:off x="2895600" y="4648200"/>
            <a:ext cx="5715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Kurang mempunyai pengetahuan dan kemahiran/kepakaran yang  asas dalam bidang tugasnya dan perlu diberi bimbingan oleh pegawai atasannya.</a:t>
            </a:r>
          </a:p>
        </p:txBody>
      </p:sp>
      <p:sp>
        <p:nvSpPr>
          <p:cNvPr id="97319" name="Text Box 38"/>
          <p:cNvSpPr txBox="1">
            <a:spLocks noChangeArrowheads="1"/>
          </p:cNvSpPr>
          <p:nvPr/>
        </p:nvSpPr>
        <p:spPr bwMode="auto">
          <a:xfrm>
            <a:off x="2922588" y="5676900"/>
            <a:ext cx="571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600" b="1">
                <a:latin typeface="Calibri" panose="020F0502020204030204" pitchFamily="34" charset="0"/>
              </a:rPr>
              <a:t>Tidak mempunyai pengetahuan dan kemahiran/kepakaran asas dalam bidang tugasnya dan memerlukan tunjuk ajar.</a:t>
            </a:r>
          </a:p>
        </p:txBody>
      </p:sp>
    </p:spTree>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21704" y="10328"/>
            <a:ext cx="11124728" cy="7715250"/>
          </a:xfrm>
          <a:prstGeom prst="rect">
            <a:avLst/>
          </a:prstGeom>
        </p:spPr>
      </p:pic>
    </p:spTree>
    <p:extLst>
      <p:ext uri="{BB962C8B-B14F-4D97-AF65-F5344CB8AC3E}">
        <p14:creationId xmlns:p14="http://schemas.microsoft.com/office/powerpoint/2010/main" val="30755292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7"/>
          <p:cNvPicPr>
            <a:picLocks noChangeAspect="1"/>
          </p:cNvPicPr>
          <p:nvPr/>
        </p:nvPicPr>
        <p:blipFill>
          <a:blip r:embed="rId3">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1026"/>
          <p:cNvSpPr txBox="1">
            <a:spLocks noChangeArrowheads="1"/>
          </p:cNvSpPr>
          <p:nvPr/>
        </p:nvSpPr>
        <p:spPr>
          <a:xfrm>
            <a:off x="0" y="333375"/>
            <a:ext cx="9144000" cy="685800"/>
          </a:xfrm>
          <a:prstGeom prst="rect">
            <a:avLst/>
          </a:prstGeom>
          <a:noFill/>
        </p:spPr>
        <p:txBody>
          <a:bodyPr bIns="9144" anchor="b"/>
          <a:lstStyle/>
          <a:p>
            <a:pPr algn="ctr" eaLnBrk="1" hangingPunct="1">
              <a:defRPr/>
            </a:pPr>
            <a:r>
              <a:rPr lang="en-US" sz="2800" b="1" cap="all" dirty="0">
                <a:solidFill>
                  <a:schemeClr val="bg1"/>
                </a:solidFill>
                <a:latin typeface="+mj-lt"/>
                <a:ea typeface="+mj-ea"/>
                <a:cs typeface="+mj-cs"/>
              </a:rPr>
              <a:t>CONTOH </a:t>
            </a:r>
            <a:r>
              <a:rPr lang="en-US" sz="2800" b="1" dirty="0">
                <a:solidFill>
                  <a:schemeClr val="bg1"/>
                </a:solidFill>
                <a:latin typeface="+mj-lt"/>
                <a:ea typeface="+mn-ea"/>
                <a:cs typeface="Arial" panose="020B0604020202020204" pitchFamily="34" charset="0"/>
              </a:rPr>
              <a:t>PENGETAHUAN &amp; KEMAHIRAN </a:t>
            </a:r>
            <a:r>
              <a:rPr lang="en-US" sz="2800" b="1" cap="all" dirty="0">
                <a:solidFill>
                  <a:schemeClr val="bg1"/>
                </a:solidFill>
                <a:latin typeface="+mj-lt"/>
                <a:ea typeface="+mj-ea"/>
                <a:cs typeface="+mj-cs"/>
              </a:rPr>
              <a:t>(10 WAJARAN)</a:t>
            </a:r>
          </a:p>
        </p:txBody>
      </p:sp>
      <p:graphicFrame>
        <p:nvGraphicFramePr>
          <p:cNvPr id="5" name="Group 41"/>
          <p:cNvGraphicFramePr>
            <a:graphicFrameLocks noGrp="1"/>
          </p:cNvGraphicFramePr>
          <p:nvPr>
            <p:extLst>
              <p:ext uri="{D42A27DB-BD31-4B8C-83A1-F6EECF244321}">
                <p14:modId xmlns:p14="http://schemas.microsoft.com/office/powerpoint/2010/main" val="2653685685"/>
              </p:ext>
            </p:extLst>
          </p:nvPr>
        </p:nvGraphicFramePr>
        <p:xfrm>
          <a:off x="444500" y="1411288"/>
          <a:ext cx="8458200" cy="5395477"/>
        </p:xfrm>
        <a:graphic>
          <a:graphicData uri="http://schemas.openxmlformats.org/drawingml/2006/table">
            <a:tbl>
              <a:tblPr/>
              <a:tblGrid>
                <a:gridCol w="606425">
                  <a:extLst>
                    <a:ext uri="{9D8B030D-6E8A-4147-A177-3AD203B41FA5}">
                      <a16:colId xmlns:a16="http://schemas.microsoft.com/office/drawing/2014/main" xmlns="" val="20000"/>
                    </a:ext>
                  </a:extLst>
                </a:gridCol>
                <a:gridCol w="1651000">
                  <a:extLst>
                    <a:ext uri="{9D8B030D-6E8A-4147-A177-3AD203B41FA5}">
                      <a16:colId xmlns:a16="http://schemas.microsoft.com/office/drawing/2014/main" xmlns="" val="20001"/>
                    </a:ext>
                  </a:extLst>
                </a:gridCol>
                <a:gridCol w="1952625">
                  <a:extLst>
                    <a:ext uri="{9D8B030D-6E8A-4147-A177-3AD203B41FA5}">
                      <a16:colId xmlns:a16="http://schemas.microsoft.com/office/drawing/2014/main" xmlns="" val="20002"/>
                    </a:ext>
                  </a:extLst>
                </a:gridCol>
                <a:gridCol w="2906713">
                  <a:extLst>
                    <a:ext uri="{9D8B030D-6E8A-4147-A177-3AD203B41FA5}">
                      <a16:colId xmlns:a16="http://schemas.microsoft.com/office/drawing/2014/main" xmlns="" val="20003"/>
                    </a:ext>
                  </a:extLst>
                </a:gridCol>
                <a:gridCol w="1341437">
                  <a:extLst>
                    <a:ext uri="{9D8B030D-6E8A-4147-A177-3AD203B41FA5}">
                      <a16:colId xmlns:a16="http://schemas.microsoft.com/office/drawing/2014/main" xmlns="" val="20004"/>
                    </a:ext>
                  </a:extLst>
                </a:gridCol>
              </a:tblGrid>
              <a:tr h="457610">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BIL</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TUGAS</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SKT</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PENCAPAIAN</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MARKAH</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1025627">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Pembantu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Tadbir</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Kewangan</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Perolehan mengikut Arahan Perbendaharaan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Perlu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dibimbing</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Pengetahuan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sangat</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asas</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3-4</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2010278">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2.</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Pembantu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Tadbir</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Menaip surat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marL="400050" indent="-400050">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Franklin Gothic Medium" panose="020B0603020102020204" pitchFamily="34" charset="0"/>
                        <a:buAutoNum type="romanLcPeriod"/>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Boleh   menyediakan surat jawapan tanpa bimbingan </a:t>
                      </a: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Franklin Gothic Medium" panose="020B0603020102020204" pitchFamily="34" charset="0"/>
                        <a:buAutoNum type="romanLcPeriod"/>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 Mahir dalam penggunaaan komputer</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9 </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1764557">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3.</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Pegawai Penguatkuasa</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Menguatkuasa Akta</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marL="400050" indent="-400050">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Franklin Gothic Medium" panose="020B0603020102020204" pitchFamily="34" charset="0"/>
                        <a:buAutoNum type="romanLcPeriod"/>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Mahir</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dengan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Akta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mematuhi</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peraturan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Akta</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Franklin Gothic Medium" panose="020B0603020102020204" pitchFamily="34" charset="0"/>
                        <a:buAutoNum type="romanLcPeriod"/>
                        <a:tabLst/>
                      </a:pP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Tugas</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pencegahan</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Franklin Gothic Medium" panose="020B0603020102020204" pitchFamily="34" charset="0"/>
                        <a:buAutoNum type="romanLcPeriod"/>
                        <a:tabLst/>
                      </a:pP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Mesra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pelanggan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Franklin Gothic Medium" panose="020B0603020102020204" pitchFamily="34" charset="0"/>
                        <a:buAutoNum type="romanLcPeriod"/>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Pakar</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rujuk</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Jabatan</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9 - 10 </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5" name="Picture 4"/>
          <p:cNvPicPr>
            <a:picLocks noChangeAspect="1"/>
          </p:cNvPicPr>
          <p:nvPr/>
        </p:nvPicPr>
        <p:blipFill>
          <a:blip r:embed="rId2"/>
          <a:stretch>
            <a:fillRect/>
          </a:stretch>
        </p:blipFill>
        <p:spPr>
          <a:xfrm>
            <a:off x="10132" y="0"/>
            <a:ext cx="11474636" cy="8829600"/>
          </a:xfrm>
          <a:prstGeom prst="rect">
            <a:avLst/>
          </a:prstGeom>
        </p:spPr>
      </p:pic>
    </p:spTree>
    <p:extLst>
      <p:ext uri="{BB962C8B-B14F-4D97-AF65-F5344CB8AC3E}">
        <p14:creationId xmlns:p14="http://schemas.microsoft.com/office/powerpoint/2010/main" val="15756054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Footer Placeholder 4"/>
          <p:cNvSpPr>
            <a:spLocks noGrp="1"/>
          </p:cNvSpPr>
          <p:nvPr>
            <p:ph type="ftr" sz="quarter" idx="11"/>
          </p:nvPr>
        </p:nvSpPr>
        <p:spPr>
          <a:extLst/>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r>
              <a:rPr lang="en-US" sz="1400">
                <a:latin typeface="Calibri" pitchFamily="34" charset="0"/>
                <a:cs typeface="Calibri" pitchFamily="34" charset="0"/>
              </a:rPr>
              <a:t>BAHAGIAN PERKHIDMATAN, JPA</a:t>
            </a:r>
          </a:p>
        </p:txBody>
      </p:sp>
      <p:sp>
        <p:nvSpPr>
          <p:cNvPr id="57347" name="Rectangle 2"/>
          <p:cNvSpPr>
            <a:spLocks noGrp="1" noChangeArrowheads="1"/>
          </p:cNvSpPr>
          <p:nvPr>
            <p:ph type="title"/>
          </p:nvPr>
        </p:nvSpPr>
        <p:spPr>
          <a:xfrm>
            <a:off x="685800" y="152400"/>
            <a:ext cx="7772400" cy="762000"/>
          </a:xfrm>
        </p:spPr>
        <p:txBody>
          <a:bodyPr/>
          <a:lstStyle/>
          <a:p>
            <a:pPr eaLnBrk="1" hangingPunct="1">
              <a:defRPr/>
            </a:pPr>
            <a:r>
              <a:rPr lang="en-US" sz="2400" b="1" dirty="0">
                <a:solidFill>
                  <a:schemeClr val="bg1"/>
                </a:solidFill>
                <a:latin typeface="Calibri" pitchFamily="34" charset="0"/>
                <a:ea typeface="+mj-ea"/>
                <a:cs typeface="Calibri" pitchFamily="34" charset="0"/>
              </a:rPr>
              <a:t>SKALA KUALITI PERIBADI (20%)</a:t>
            </a:r>
          </a:p>
        </p:txBody>
      </p:sp>
      <p:sp>
        <p:nvSpPr>
          <p:cNvPr id="101380" name="Rectangle 3"/>
          <p:cNvSpPr>
            <a:spLocks noChangeArrowheads="1"/>
          </p:cNvSpPr>
          <p:nvPr/>
        </p:nvSpPr>
        <p:spPr bwMode="auto">
          <a:xfrm>
            <a:off x="533400" y="990600"/>
            <a:ext cx="8229600" cy="5638800"/>
          </a:xfrm>
          <a:prstGeom prst="rect">
            <a:avLst/>
          </a:prstGeom>
          <a:solidFill>
            <a:srgbClr val="92D050"/>
          </a:solidFill>
          <a:ln w="38100" cmpd="dbl">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ms-MY" altLang="en-US" sz="1800" b="1">
              <a:solidFill>
                <a:schemeClr val="tx2"/>
              </a:solidFill>
              <a:latin typeface="Calibri" panose="020F0502020204030204" pitchFamily="34" charset="0"/>
            </a:endParaRPr>
          </a:p>
        </p:txBody>
      </p:sp>
      <p:sp>
        <p:nvSpPr>
          <p:cNvPr id="101381" name="Line 4"/>
          <p:cNvSpPr>
            <a:spLocks noChangeShapeType="1"/>
          </p:cNvSpPr>
          <p:nvPr/>
        </p:nvSpPr>
        <p:spPr bwMode="auto">
          <a:xfrm flipV="1">
            <a:off x="533400" y="1524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2" name="Line 5"/>
          <p:cNvSpPr>
            <a:spLocks noChangeShapeType="1"/>
          </p:cNvSpPr>
          <p:nvPr/>
        </p:nvSpPr>
        <p:spPr bwMode="auto">
          <a:xfrm>
            <a:off x="16764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3" name="Line 6"/>
          <p:cNvSpPr>
            <a:spLocks noChangeShapeType="1"/>
          </p:cNvSpPr>
          <p:nvPr/>
        </p:nvSpPr>
        <p:spPr bwMode="auto">
          <a:xfrm>
            <a:off x="2743200" y="990600"/>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4" name="Line 7"/>
          <p:cNvSpPr>
            <a:spLocks noChangeShapeType="1"/>
          </p:cNvSpPr>
          <p:nvPr/>
        </p:nvSpPr>
        <p:spPr bwMode="auto">
          <a:xfrm>
            <a:off x="1676400" y="19812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5" name="Line 8"/>
          <p:cNvSpPr>
            <a:spLocks noChangeShapeType="1"/>
          </p:cNvSpPr>
          <p:nvPr/>
        </p:nvSpPr>
        <p:spPr bwMode="auto">
          <a:xfrm>
            <a:off x="533400" y="3429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6" name="Line 9"/>
          <p:cNvSpPr>
            <a:spLocks noChangeShapeType="1"/>
          </p:cNvSpPr>
          <p:nvPr/>
        </p:nvSpPr>
        <p:spPr bwMode="auto">
          <a:xfrm>
            <a:off x="1676400" y="40386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7" name="Line 10"/>
          <p:cNvSpPr>
            <a:spLocks noChangeShapeType="1"/>
          </p:cNvSpPr>
          <p:nvPr/>
        </p:nvSpPr>
        <p:spPr bwMode="auto">
          <a:xfrm>
            <a:off x="533400" y="44958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8" name="Line 11"/>
          <p:cNvSpPr>
            <a:spLocks noChangeShapeType="1"/>
          </p:cNvSpPr>
          <p:nvPr/>
        </p:nvSpPr>
        <p:spPr bwMode="auto">
          <a:xfrm>
            <a:off x="1676400" y="50292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89" name="Line 12"/>
          <p:cNvSpPr>
            <a:spLocks noChangeShapeType="1"/>
          </p:cNvSpPr>
          <p:nvPr/>
        </p:nvSpPr>
        <p:spPr bwMode="auto">
          <a:xfrm>
            <a:off x="533400" y="55626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90" name="Line 13"/>
          <p:cNvSpPr>
            <a:spLocks noChangeShapeType="1"/>
          </p:cNvSpPr>
          <p:nvPr/>
        </p:nvSpPr>
        <p:spPr bwMode="auto">
          <a:xfrm>
            <a:off x="1676400" y="60960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91" name="Line 14"/>
          <p:cNvSpPr>
            <a:spLocks noChangeShapeType="1"/>
          </p:cNvSpPr>
          <p:nvPr/>
        </p:nvSpPr>
        <p:spPr bwMode="auto">
          <a:xfrm>
            <a:off x="533400" y="24384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92" name="Line 15"/>
          <p:cNvSpPr>
            <a:spLocks noChangeShapeType="1"/>
          </p:cNvSpPr>
          <p:nvPr/>
        </p:nvSpPr>
        <p:spPr bwMode="auto">
          <a:xfrm>
            <a:off x="1676400" y="28956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393" name="Text Box 16"/>
          <p:cNvSpPr txBox="1">
            <a:spLocks noChangeArrowheads="1"/>
          </p:cNvSpPr>
          <p:nvPr/>
        </p:nvSpPr>
        <p:spPr bwMode="auto">
          <a:xfrm>
            <a:off x="5334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TAHAP</a:t>
            </a:r>
          </a:p>
        </p:txBody>
      </p:sp>
      <p:sp>
        <p:nvSpPr>
          <p:cNvPr id="101394" name="Text Box 17"/>
          <p:cNvSpPr txBox="1">
            <a:spLocks noChangeArrowheads="1"/>
          </p:cNvSpPr>
          <p:nvPr/>
        </p:nvSpPr>
        <p:spPr bwMode="auto">
          <a:xfrm>
            <a:off x="1600200" y="10668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SKALA</a:t>
            </a:r>
          </a:p>
        </p:txBody>
      </p:sp>
      <p:sp>
        <p:nvSpPr>
          <p:cNvPr id="101395" name="Text Box 18"/>
          <p:cNvSpPr txBox="1">
            <a:spLocks noChangeArrowheads="1"/>
          </p:cNvSpPr>
          <p:nvPr/>
        </p:nvSpPr>
        <p:spPr bwMode="auto">
          <a:xfrm>
            <a:off x="2819400" y="1066800"/>
            <a:ext cx="594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2000" b="1">
                <a:latin typeface="Calibri" panose="020F0502020204030204" pitchFamily="34" charset="0"/>
              </a:rPr>
              <a:t>PENJELASAN</a:t>
            </a:r>
          </a:p>
        </p:txBody>
      </p:sp>
      <p:sp>
        <p:nvSpPr>
          <p:cNvPr id="101396" name="Text Box 19"/>
          <p:cNvSpPr txBox="1">
            <a:spLocks noChangeArrowheads="1"/>
          </p:cNvSpPr>
          <p:nvPr/>
        </p:nvSpPr>
        <p:spPr bwMode="auto">
          <a:xfrm>
            <a:off x="533400" y="16764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Tinggi</a:t>
            </a:r>
          </a:p>
        </p:txBody>
      </p:sp>
      <p:sp>
        <p:nvSpPr>
          <p:cNvPr id="101397" name="Text Box 20"/>
          <p:cNvSpPr txBox="1">
            <a:spLocks noChangeArrowheads="1"/>
          </p:cNvSpPr>
          <p:nvPr/>
        </p:nvSpPr>
        <p:spPr bwMode="auto">
          <a:xfrm>
            <a:off x="533400" y="26670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Tinggi</a:t>
            </a:r>
          </a:p>
        </p:txBody>
      </p:sp>
      <p:sp>
        <p:nvSpPr>
          <p:cNvPr id="101398" name="Text Box 21"/>
          <p:cNvSpPr txBox="1">
            <a:spLocks noChangeArrowheads="1"/>
          </p:cNvSpPr>
          <p:nvPr/>
        </p:nvSpPr>
        <p:spPr bwMode="auto">
          <a:xfrm>
            <a:off x="381000" y="38100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Sederhana</a:t>
            </a:r>
          </a:p>
        </p:txBody>
      </p:sp>
      <p:sp>
        <p:nvSpPr>
          <p:cNvPr id="101399" name="Text Box 22"/>
          <p:cNvSpPr txBox="1">
            <a:spLocks noChangeArrowheads="1"/>
          </p:cNvSpPr>
          <p:nvPr/>
        </p:nvSpPr>
        <p:spPr bwMode="auto">
          <a:xfrm>
            <a:off x="609600" y="4814888"/>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Rendah</a:t>
            </a:r>
          </a:p>
        </p:txBody>
      </p:sp>
      <p:sp>
        <p:nvSpPr>
          <p:cNvPr id="101400" name="Text Box 23"/>
          <p:cNvSpPr txBox="1">
            <a:spLocks noChangeArrowheads="1"/>
          </p:cNvSpPr>
          <p:nvPr/>
        </p:nvSpPr>
        <p:spPr bwMode="auto">
          <a:xfrm>
            <a:off x="609600" y="5715000"/>
            <a:ext cx="1143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Sangat Rendah</a:t>
            </a:r>
          </a:p>
        </p:txBody>
      </p:sp>
      <p:sp>
        <p:nvSpPr>
          <p:cNvPr id="101401" name="Text Box 24"/>
          <p:cNvSpPr txBox="1">
            <a:spLocks noChangeArrowheads="1"/>
          </p:cNvSpPr>
          <p:nvPr/>
        </p:nvSpPr>
        <p:spPr bwMode="auto">
          <a:xfrm>
            <a:off x="1905000" y="1600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10</a:t>
            </a:r>
          </a:p>
        </p:txBody>
      </p:sp>
      <p:sp>
        <p:nvSpPr>
          <p:cNvPr id="101402" name="Text Box 25"/>
          <p:cNvSpPr txBox="1">
            <a:spLocks noChangeArrowheads="1"/>
          </p:cNvSpPr>
          <p:nvPr/>
        </p:nvSpPr>
        <p:spPr bwMode="auto">
          <a:xfrm>
            <a:off x="1905000" y="2057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9</a:t>
            </a:r>
          </a:p>
        </p:txBody>
      </p:sp>
      <p:sp>
        <p:nvSpPr>
          <p:cNvPr id="101403" name="Text Box 26"/>
          <p:cNvSpPr txBox="1">
            <a:spLocks noChangeArrowheads="1"/>
          </p:cNvSpPr>
          <p:nvPr/>
        </p:nvSpPr>
        <p:spPr bwMode="auto">
          <a:xfrm>
            <a:off x="1905000" y="2559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8</a:t>
            </a:r>
          </a:p>
        </p:txBody>
      </p:sp>
      <p:sp>
        <p:nvSpPr>
          <p:cNvPr id="101404" name="Text Box 27"/>
          <p:cNvSpPr txBox="1">
            <a:spLocks noChangeArrowheads="1"/>
          </p:cNvSpPr>
          <p:nvPr/>
        </p:nvSpPr>
        <p:spPr bwMode="auto">
          <a:xfrm>
            <a:off x="1905000" y="3016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7</a:t>
            </a:r>
          </a:p>
        </p:txBody>
      </p:sp>
      <p:sp>
        <p:nvSpPr>
          <p:cNvPr id="101405" name="Text Box 28"/>
          <p:cNvSpPr txBox="1">
            <a:spLocks noChangeArrowheads="1"/>
          </p:cNvSpPr>
          <p:nvPr/>
        </p:nvSpPr>
        <p:spPr bwMode="auto">
          <a:xfrm>
            <a:off x="1905000" y="35496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6</a:t>
            </a:r>
          </a:p>
        </p:txBody>
      </p:sp>
      <p:sp>
        <p:nvSpPr>
          <p:cNvPr id="101406" name="Text Box 29"/>
          <p:cNvSpPr txBox="1">
            <a:spLocks noChangeArrowheads="1"/>
          </p:cNvSpPr>
          <p:nvPr/>
        </p:nvSpPr>
        <p:spPr bwMode="auto">
          <a:xfrm>
            <a:off x="19050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5</a:t>
            </a:r>
          </a:p>
        </p:txBody>
      </p:sp>
      <p:sp>
        <p:nvSpPr>
          <p:cNvPr id="101407" name="Text Box 30"/>
          <p:cNvSpPr txBox="1">
            <a:spLocks noChangeArrowheads="1"/>
          </p:cNvSpPr>
          <p:nvPr/>
        </p:nvSpPr>
        <p:spPr bwMode="auto">
          <a:xfrm>
            <a:off x="1905000" y="4616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4</a:t>
            </a:r>
          </a:p>
        </p:txBody>
      </p:sp>
      <p:sp>
        <p:nvSpPr>
          <p:cNvPr id="101408" name="Text Box 31"/>
          <p:cNvSpPr txBox="1">
            <a:spLocks noChangeArrowheads="1"/>
          </p:cNvSpPr>
          <p:nvPr/>
        </p:nvSpPr>
        <p:spPr bwMode="auto">
          <a:xfrm>
            <a:off x="1905000" y="5105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3</a:t>
            </a:r>
          </a:p>
        </p:txBody>
      </p:sp>
      <p:sp>
        <p:nvSpPr>
          <p:cNvPr id="101409" name="Text Box 32"/>
          <p:cNvSpPr txBox="1">
            <a:spLocks noChangeArrowheads="1"/>
          </p:cNvSpPr>
          <p:nvPr/>
        </p:nvSpPr>
        <p:spPr bwMode="auto">
          <a:xfrm>
            <a:off x="1905000" y="56832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2</a:t>
            </a:r>
          </a:p>
        </p:txBody>
      </p:sp>
      <p:sp>
        <p:nvSpPr>
          <p:cNvPr id="101410" name="Text Box 33"/>
          <p:cNvSpPr txBox="1">
            <a:spLocks noChangeArrowheads="1"/>
          </p:cNvSpPr>
          <p:nvPr/>
        </p:nvSpPr>
        <p:spPr bwMode="auto">
          <a:xfrm>
            <a:off x="1905000" y="61404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600" b="1">
                <a:latin typeface="Calibri" panose="020F0502020204030204" pitchFamily="34" charset="0"/>
              </a:rPr>
              <a:t>1</a:t>
            </a:r>
          </a:p>
        </p:txBody>
      </p:sp>
      <p:sp>
        <p:nvSpPr>
          <p:cNvPr id="101411" name="Text Box 34"/>
          <p:cNvSpPr txBox="1">
            <a:spLocks noChangeArrowheads="1"/>
          </p:cNvSpPr>
          <p:nvPr/>
        </p:nvSpPr>
        <p:spPr bwMode="auto">
          <a:xfrm>
            <a:off x="2924175" y="1682750"/>
            <a:ext cx="571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Sentiasa menghayati dan melaksanakan ciri-ciri kualiti peribadi dengan cemerlang.</a:t>
            </a:r>
          </a:p>
        </p:txBody>
      </p:sp>
      <p:sp>
        <p:nvSpPr>
          <p:cNvPr id="101412" name="Text Box 35"/>
          <p:cNvSpPr txBox="1">
            <a:spLocks noChangeArrowheads="1"/>
          </p:cNvSpPr>
          <p:nvPr/>
        </p:nvSpPr>
        <p:spPr bwMode="auto">
          <a:xfrm>
            <a:off x="2895600" y="2638425"/>
            <a:ext cx="571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Menghayati dan melaksanakan ciri-ciri kualiti peribadi dengan baik.</a:t>
            </a:r>
          </a:p>
        </p:txBody>
      </p:sp>
      <p:sp>
        <p:nvSpPr>
          <p:cNvPr id="101413" name="Text Box 36"/>
          <p:cNvSpPr txBox="1">
            <a:spLocks noChangeArrowheads="1"/>
          </p:cNvSpPr>
          <p:nvPr/>
        </p:nvSpPr>
        <p:spPr bwMode="auto">
          <a:xfrm>
            <a:off x="2895600" y="3733800"/>
            <a:ext cx="571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Menghayati dan melaksanakan ciri-ciri kualiti peribadi dengan memuaskan.</a:t>
            </a:r>
          </a:p>
        </p:txBody>
      </p:sp>
      <p:sp>
        <p:nvSpPr>
          <p:cNvPr id="101414" name="Text Box 37"/>
          <p:cNvSpPr txBox="1">
            <a:spLocks noChangeArrowheads="1"/>
          </p:cNvSpPr>
          <p:nvPr/>
        </p:nvSpPr>
        <p:spPr bwMode="auto">
          <a:xfrm>
            <a:off x="2895600" y="4838700"/>
            <a:ext cx="571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Kurang menghayati dan melaksanakan ciri-ciri kualiti peribadi.</a:t>
            </a:r>
          </a:p>
        </p:txBody>
      </p:sp>
      <p:sp>
        <p:nvSpPr>
          <p:cNvPr id="101415" name="Text Box 38"/>
          <p:cNvSpPr txBox="1">
            <a:spLocks noChangeArrowheads="1"/>
          </p:cNvSpPr>
          <p:nvPr/>
        </p:nvSpPr>
        <p:spPr bwMode="auto">
          <a:xfrm>
            <a:off x="2895600" y="5867400"/>
            <a:ext cx="571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spcBef>
                <a:spcPct val="50000"/>
              </a:spcBef>
            </a:pPr>
            <a:r>
              <a:rPr lang="en-US" altLang="en-US" sz="1400" b="1">
                <a:latin typeface="Calibri" panose="020F0502020204030204" pitchFamily="34" charset="0"/>
              </a:rPr>
              <a:t>Tidak menghayati dan melaksanakan ciri-ciri kualiti peribadi.</a:t>
            </a:r>
          </a:p>
        </p:txBody>
      </p:sp>
    </p:spTree>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7"/>
          <p:cNvPicPr>
            <a:picLocks noChangeAspect="1"/>
          </p:cNvPicPr>
          <p:nvPr/>
        </p:nvPicPr>
        <p:blipFill>
          <a:blip r:embed="rId3">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1026"/>
          <p:cNvSpPr txBox="1">
            <a:spLocks noChangeArrowheads="1"/>
          </p:cNvSpPr>
          <p:nvPr/>
        </p:nvSpPr>
        <p:spPr>
          <a:xfrm>
            <a:off x="0" y="333375"/>
            <a:ext cx="9144000" cy="685800"/>
          </a:xfrm>
          <a:prstGeom prst="rect">
            <a:avLst/>
          </a:prstGeom>
          <a:noFill/>
        </p:spPr>
        <p:txBody>
          <a:bodyPr bIns="9144" anchor="b"/>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all" spc="0" normalizeH="0" baseline="0" noProof="0" dirty="0">
                <a:ln>
                  <a:noFill/>
                </a:ln>
                <a:solidFill>
                  <a:srgbClr val="FFFFFF"/>
                </a:solidFill>
                <a:effectLst/>
                <a:uLnTx/>
                <a:uFillTx/>
                <a:latin typeface="Franklin Gothic Medium"/>
                <a:ea typeface="MS PGothic" panose="020B0600070205080204" pitchFamily="34" charset="-128"/>
                <a:cs typeface="+mn-cs"/>
              </a:rPr>
              <a:t>CONTOH </a:t>
            </a:r>
            <a:r>
              <a:rPr lang="en-US" sz="2800" b="1" cap="all" dirty="0">
                <a:solidFill>
                  <a:srgbClr val="FFFFFF"/>
                </a:solidFill>
                <a:latin typeface="Franklin Gothic Medium"/>
                <a:cs typeface="Arial" panose="020B0604020202020204" pitchFamily="34" charset="0"/>
              </a:rPr>
              <a:t>DISIPLIN</a:t>
            </a:r>
            <a:r>
              <a:rPr kumimoji="0" lang="en-US" sz="2800" b="1" i="0" u="none" strike="noStrike" kern="1200" cap="none" spc="0" normalizeH="0" baseline="0" noProof="0" dirty="0">
                <a:ln>
                  <a:noFill/>
                </a:ln>
                <a:solidFill>
                  <a:srgbClr val="FFFFFF"/>
                </a:solidFill>
                <a:effectLst/>
                <a:uLnTx/>
                <a:uFillTx/>
                <a:latin typeface="Franklin Gothic Medium"/>
                <a:ea typeface="MS PGothic" panose="020B0600070205080204" pitchFamily="34" charset="-128"/>
                <a:cs typeface="Arial" panose="020B0604020202020204" pitchFamily="34" charset="0"/>
              </a:rPr>
              <a:t> </a:t>
            </a:r>
            <a:r>
              <a:rPr kumimoji="0" lang="en-US" sz="2800" b="1" i="0" u="none" strike="noStrike" kern="1200" cap="all" spc="0" normalizeH="0" baseline="0" noProof="0" dirty="0">
                <a:ln>
                  <a:noFill/>
                </a:ln>
                <a:solidFill>
                  <a:srgbClr val="FFFFFF"/>
                </a:solidFill>
                <a:effectLst/>
                <a:uLnTx/>
                <a:uFillTx/>
                <a:latin typeface="Franklin Gothic Medium"/>
                <a:ea typeface="MS PGothic" panose="020B0600070205080204" pitchFamily="34" charset="-128"/>
                <a:cs typeface="+mn-cs"/>
              </a:rPr>
              <a:t>(</a:t>
            </a:r>
            <a:r>
              <a:rPr lang="en-US" sz="2800" b="1" cap="all" dirty="0">
                <a:solidFill>
                  <a:srgbClr val="FFFFFF"/>
                </a:solidFill>
                <a:latin typeface="Franklin Gothic Medium"/>
              </a:rPr>
              <a:t> 10 </a:t>
            </a:r>
            <a:r>
              <a:rPr kumimoji="0" lang="en-US" sz="2800" b="1" i="0" u="none" strike="noStrike" kern="1200" cap="all" spc="0" normalizeH="0" baseline="0" noProof="0" dirty="0">
                <a:ln>
                  <a:noFill/>
                </a:ln>
                <a:solidFill>
                  <a:srgbClr val="FFFFFF"/>
                </a:solidFill>
                <a:effectLst/>
                <a:uLnTx/>
                <a:uFillTx/>
                <a:latin typeface="Franklin Gothic Medium"/>
                <a:ea typeface="MS PGothic" panose="020B0600070205080204" pitchFamily="34" charset="-128"/>
                <a:cs typeface="+mn-cs"/>
              </a:rPr>
              <a:t>WAJARAN)</a:t>
            </a:r>
          </a:p>
        </p:txBody>
      </p:sp>
      <p:graphicFrame>
        <p:nvGraphicFramePr>
          <p:cNvPr id="5" name="Group 41"/>
          <p:cNvGraphicFramePr>
            <a:graphicFrameLocks noGrp="1"/>
          </p:cNvGraphicFramePr>
          <p:nvPr>
            <p:extLst>
              <p:ext uri="{D42A27DB-BD31-4B8C-83A1-F6EECF244321}">
                <p14:modId xmlns:p14="http://schemas.microsoft.com/office/powerpoint/2010/main" val="553942697"/>
              </p:ext>
            </p:extLst>
          </p:nvPr>
        </p:nvGraphicFramePr>
        <p:xfrm>
          <a:off x="323528" y="1411288"/>
          <a:ext cx="8579172" cy="4826024"/>
        </p:xfrm>
        <a:graphic>
          <a:graphicData uri="http://schemas.openxmlformats.org/drawingml/2006/table">
            <a:tbl>
              <a:tblPr/>
              <a:tblGrid>
                <a:gridCol w="727397">
                  <a:extLst>
                    <a:ext uri="{9D8B030D-6E8A-4147-A177-3AD203B41FA5}">
                      <a16:colId xmlns:a16="http://schemas.microsoft.com/office/drawing/2014/main" xmlns="" val="20000"/>
                    </a:ext>
                  </a:extLst>
                </a:gridCol>
                <a:gridCol w="1651000">
                  <a:extLst>
                    <a:ext uri="{9D8B030D-6E8A-4147-A177-3AD203B41FA5}">
                      <a16:colId xmlns:a16="http://schemas.microsoft.com/office/drawing/2014/main" xmlns="" val="20001"/>
                    </a:ext>
                  </a:extLst>
                </a:gridCol>
                <a:gridCol w="4859338">
                  <a:extLst>
                    <a:ext uri="{9D8B030D-6E8A-4147-A177-3AD203B41FA5}">
                      <a16:colId xmlns:a16="http://schemas.microsoft.com/office/drawing/2014/main" xmlns="" val="20002"/>
                    </a:ext>
                  </a:extLst>
                </a:gridCol>
                <a:gridCol w="1341437">
                  <a:extLst>
                    <a:ext uri="{9D8B030D-6E8A-4147-A177-3AD203B41FA5}">
                      <a16:colId xmlns:a16="http://schemas.microsoft.com/office/drawing/2014/main" xmlns="" val="20004"/>
                    </a:ext>
                  </a:extLst>
                </a:gridCol>
              </a:tblGrid>
              <a:tr h="603956">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BIL</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TUGAS</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CIRI-CIRI PERIBADI</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MARKAH</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1568892">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1.</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Pembantu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Hal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Ehwal</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Islam</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Menepati</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masa,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sentiasa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mempamer</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akhlak</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nilai</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integriti</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yang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menjadi</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contoh</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Sentiasa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proaktif</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menjalankan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tugas</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bekerjasama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dengan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baik</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9 -10</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2653176">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2.</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Jurutera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Selalu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hadir</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lewat</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balik</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awal</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Kurang</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proaktif</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dalam</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menjalankan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tugas</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yang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diberikan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Tidak</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mampu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menyelia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dan</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kerapkali</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tidak</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dapat</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bekerjasama</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dalam</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satu</a:t>
                      </a:r>
                      <a:r>
                        <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800" b="0" i="0" u="none" strike="noStrike" cap="none" normalizeH="0" baseline="0" dirty="0" err="1">
                          <a:ln>
                            <a:noFill/>
                          </a:ln>
                          <a:solidFill>
                            <a:schemeClr val="tx1"/>
                          </a:solidFill>
                          <a:effectLst/>
                          <a:latin typeface="Arial" panose="020B0604020202020204" pitchFamily="34" charset="0"/>
                          <a:ea typeface="MS PGothic" panose="020B0600070205080204" pitchFamily="34" charset="-128"/>
                        </a:rPr>
                        <a:t>pasukan</a:t>
                      </a: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endParaRPr kumimoji="0" lang="en-US" altLang="en-US" sz="18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1 - 4</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31074689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62851" name="Group 3"/>
          <p:cNvGraphicFramePr>
            <a:graphicFrameLocks noGrp="1"/>
          </p:cNvGraphicFramePr>
          <p:nvPr/>
        </p:nvGraphicFramePr>
        <p:xfrm>
          <a:off x="287338" y="990600"/>
          <a:ext cx="8583612" cy="5280024"/>
        </p:xfrm>
        <a:graphic>
          <a:graphicData uri="http://schemas.openxmlformats.org/drawingml/2006/table">
            <a:tbl>
              <a:tblPr/>
              <a:tblGrid>
                <a:gridCol w="1160462">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6356350">
                  <a:extLst>
                    <a:ext uri="{9D8B030D-6E8A-4147-A177-3AD203B41FA5}">
                      <a16:colId xmlns:a16="http://schemas.microsoft.com/office/drawing/2014/main" xmlns="" val="20002"/>
                    </a:ext>
                  </a:extLst>
                </a:gridCol>
              </a:tblGrid>
              <a:tr h="396301">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a:ln>
                            <a:noFill/>
                          </a:ln>
                          <a:solidFill>
                            <a:schemeClr val="tx1"/>
                          </a:solidFill>
                          <a:effectLst/>
                          <a:latin typeface="Calibri" pitchFamily="34" charset="0"/>
                          <a:cs typeface="Calibri" pitchFamily="34" charset="0"/>
                        </a:rPr>
                        <a:t>TAHAP</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a:ln>
                            <a:noFill/>
                          </a:ln>
                          <a:solidFill>
                            <a:schemeClr val="tx1"/>
                          </a:solidFill>
                          <a:effectLst/>
                          <a:latin typeface="Calibri" pitchFamily="34" charset="0"/>
                          <a:cs typeface="Calibri" pitchFamily="34" charset="0"/>
                        </a:rPr>
                        <a:t>SKALA</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none" strike="noStrike" cap="none" normalizeH="0" baseline="0" dirty="0">
                          <a:ln>
                            <a:noFill/>
                          </a:ln>
                          <a:solidFill>
                            <a:schemeClr val="tx1"/>
                          </a:solidFill>
                          <a:effectLst/>
                          <a:latin typeface="Calibri" pitchFamily="34" charset="0"/>
                          <a:cs typeface="Calibri" pitchFamily="34" charset="0"/>
                        </a:rPr>
                        <a:t>PENJELASAN</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120109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dirty="0" err="1">
                          <a:ln>
                            <a:noFill/>
                          </a:ln>
                          <a:solidFill>
                            <a:schemeClr val="tx1"/>
                          </a:solidFill>
                          <a:effectLst/>
                          <a:latin typeface="Calibri" pitchFamily="34" charset="0"/>
                          <a:cs typeface="Calibri" pitchFamily="34" charset="0"/>
                        </a:rPr>
                        <a:t>Sangat</a:t>
                      </a:r>
                      <a:r>
                        <a:rPr kumimoji="0" lang="en-US" sz="1600" b="1" i="0" u="none" strike="noStrike" cap="none" normalizeH="0" baseline="0" dirty="0">
                          <a:ln>
                            <a:noFill/>
                          </a:ln>
                          <a:solidFill>
                            <a:schemeClr val="tx1"/>
                          </a:solidFill>
                          <a:effectLst/>
                          <a:latin typeface="Calibri" pitchFamily="34" charset="0"/>
                          <a:cs typeface="Calibri" pitchFamily="34" charset="0"/>
                        </a:rPr>
                        <a:t> </a:t>
                      </a:r>
                      <a:r>
                        <a:rPr kumimoji="0" lang="en-US" sz="1600" b="1" i="0" u="none" strike="noStrike" cap="none" normalizeH="0" baseline="0" dirty="0" err="1">
                          <a:ln>
                            <a:noFill/>
                          </a:ln>
                          <a:solidFill>
                            <a:schemeClr val="tx1"/>
                          </a:solidFill>
                          <a:effectLst/>
                          <a:latin typeface="Calibri" pitchFamily="34" charset="0"/>
                          <a:cs typeface="Calibri" pitchFamily="34" charset="0"/>
                        </a:rPr>
                        <a:t>Aktif</a:t>
                      </a:r>
                      <a:endParaRPr kumimoji="0" lang="en-US" sz="1600" b="1" i="0" u="none" strike="noStrike" cap="none" normalizeH="0" baseline="0" dirty="0">
                        <a:ln>
                          <a:noFill/>
                        </a:ln>
                        <a:solidFill>
                          <a:schemeClr val="tx1"/>
                        </a:solidFill>
                        <a:effectLst/>
                        <a:latin typeface="Calibri" pitchFamily="34" charset="0"/>
                        <a:cs typeface="Calibri" pitchFamily="34"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9-10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UcPeriod"/>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Sangat</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pelbagai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memegang</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jawatan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kepimpinan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utama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setaraf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UcPeriod"/>
                        <a:tabLst/>
                      </a:pP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sumbangan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seperti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penemuan-penemuan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baru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hasil</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manfaat</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1359672">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7-8</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LcPeriod"/>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pelbagai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samada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a:t>
                      </a:r>
                      <a:r>
                        <a:rPr kumimoji="0" lang="en-US" sz="1400" b="0" i="0" u="none" strike="noStrike" cap="none" normalizeH="0" baseline="0" dirty="0">
                          <a:ln>
                            <a:noFill/>
                          </a:ln>
                          <a:solidFill>
                            <a:schemeClr val="tx1"/>
                          </a:solidFill>
                          <a:effectLst/>
                          <a:latin typeface="Calibri" pitchFamily="34" charset="0"/>
                          <a:cs typeface="Calibri" pitchFamily="34" charset="0"/>
                        </a:rPr>
                        <a:t> AJK, </a:t>
                      </a:r>
                      <a:r>
                        <a:rPr kumimoji="0" lang="en-US" sz="1400" b="0" i="0" u="none" strike="noStrike" cap="none" normalizeH="0" baseline="0" dirty="0" err="1">
                          <a:ln>
                            <a:noFill/>
                          </a:ln>
                          <a:solidFill>
                            <a:schemeClr val="tx1"/>
                          </a:solidFill>
                          <a:effectLst/>
                          <a:latin typeface="Calibri" pitchFamily="34" charset="0"/>
                          <a:cs typeface="Calibri" pitchFamily="34" charset="0"/>
                        </a:rPr>
                        <a:t>pemain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sebagainya</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merupakan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penggerak</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kepada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p>
                      <a:pPr marL="400050" marR="0" lvl="0" indent="-400050" algn="l" defTabSz="914400" rtl="0" eaLnBrk="1" fontAlgn="base" latinLnBrk="0" hangingPunct="1">
                        <a:lnSpc>
                          <a:spcPct val="100000"/>
                        </a:lnSpc>
                        <a:spcBef>
                          <a:spcPct val="20000"/>
                        </a:spcBef>
                        <a:spcAft>
                          <a:spcPct val="0"/>
                        </a:spcAft>
                        <a:buClr>
                          <a:schemeClr val="folHlink"/>
                        </a:buClr>
                        <a:buSzPct val="60000"/>
                        <a:buFont typeface="+mj-lt"/>
                        <a:buAutoNum type="romanLcPeriod"/>
                        <a:tabLst/>
                      </a:pP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sumbangan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seperti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penemuan-penemuan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baru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hasil</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kreatif</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manfaat</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5811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Sederhana 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5-6</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Sederhana</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terlibat</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Ahli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Jawatan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Kuasa</a:t>
                      </a:r>
                      <a:r>
                        <a:rPr kumimoji="0" lang="en-US" sz="1400" b="0" i="0" u="none" strike="noStrike" cap="none" normalizeH="0" baseline="0" dirty="0">
                          <a:ln>
                            <a:noFill/>
                          </a:ln>
                          <a:solidFill>
                            <a:schemeClr val="tx1"/>
                          </a:solidFill>
                          <a:effectLst/>
                          <a:latin typeface="Calibri" pitchFamily="34" charset="0"/>
                          <a:cs typeface="Calibri" pitchFamily="34" charset="0"/>
                        </a:rPr>
                        <a:t> (AJK), </a:t>
                      </a:r>
                      <a:r>
                        <a:rPr kumimoji="0" lang="en-US" sz="1400" b="0" i="0" u="none" strike="noStrike" cap="none" normalizeH="0" baseline="0" dirty="0" err="1">
                          <a:ln>
                            <a:noFill/>
                          </a:ln>
                          <a:solidFill>
                            <a:schemeClr val="tx1"/>
                          </a:solidFill>
                          <a:effectLst/>
                          <a:latin typeface="Calibri" pitchFamily="34" charset="0"/>
                          <a:cs typeface="Calibri" pitchFamily="34" charset="0"/>
                        </a:rPr>
                        <a:t>pemain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yang </a:t>
                      </a:r>
                      <a:r>
                        <a:rPr kumimoji="0" lang="en-US" sz="1400" b="0" i="0" u="none" strike="noStrike" cap="none" normalizeH="0" baseline="0" dirty="0" err="1">
                          <a:ln>
                            <a:noFill/>
                          </a:ln>
                          <a:solidFill>
                            <a:schemeClr val="tx1"/>
                          </a:solidFill>
                          <a:effectLst/>
                          <a:latin typeface="Calibri" pitchFamily="34" charset="0"/>
                          <a:cs typeface="Calibri" pitchFamily="34" charset="0"/>
                        </a:rPr>
                        <a:t>setaraf</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5811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Kurang 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3-4</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Kurang</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kegiatanpersatuan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hanya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terlibat</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ahli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biasa</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sebagainya</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r h="57955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Tidak Aktif</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1-2</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Tidak</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1" i="0" u="none" strike="noStrike" cap="none" normalizeH="0" baseline="0" dirty="0" err="1">
                          <a:ln>
                            <a:noFill/>
                          </a:ln>
                          <a:solidFill>
                            <a:schemeClr val="tx1"/>
                          </a:solidFill>
                          <a:effectLst/>
                          <a:latin typeface="Calibri" pitchFamily="34" charset="0"/>
                          <a:cs typeface="Calibri" pitchFamily="34" charset="0"/>
                        </a:rPr>
                        <a:t>aktif</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melibatkan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diri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memberi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sumbangan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dalam</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persatuan</a:t>
                      </a:r>
                      <a:r>
                        <a:rPr kumimoji="0" lang="en-US" sz="1400" b="0" i="0" u="none" strike="noStrike" cap="none" normalizeH="0" baseline="0" dirty="0">
                          <a:ln>
                            <a:noFill/>
                          </a:ln>
                          <a:solidFill>
                            <a:schemeClr val="tx1"/>
                          </a:solidFill>
                          <a:effectLst/>
                          <a:latin typeface="Calibri" pitchFamily="34" charset="0"/>
                          <a:cs typeface="Calibri" pitchFamily="34" charset="0"/>
                        </a:rPr>
                        <a:t>/ program/ </a:t>
                      </a:r>
                      <a:r>
                        <a:rPr kumimoji="0" lang="en-US" sz="1400" b="0" i="0" u="none" strike="noStrike" cap="none" normalizeH="0" baseline="0" dirty="0" err="1">
                          <a:ln>
                            <a:noFill/>
                          </a:ln>
                          <a:solidFill>
                            <a:schemeClr val="tx1"/>
                          </a:solidFill>
                          <a:effectLst/>
                          <a:latin typeface="Calibri" pitchFamily="34" charset="0"/>
                          <a:cs typeface="Calibri" pitchFamily="34" charset="0"/>
                        </a:rPr>
                        <a:t>sukan</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atau</a:t>
                      </a:r>
                      <a:r>
                        <a:rPr kumimoji="0" lang="en-US" sz="1400" b="0" i="0" u="none" strike="noStrike" cap="none" normalizeH="0" baseline="0" dirty="0">
                          <a:ln>
                            <a:noFill/>
                          </a:ln>
                          <a:solidFill>
                            <a:schemeClr val="tx1"/>
                          </a:solidFill>
                          <a:effectLst/>
                          <a:latin typeface="Calibri" pitchFamily="34" charset="0"/>
                          <a:cs typeface="Calibri" pitchFamily="34" charset="0"/>
                        </a:rPr>
                        <a:t> lain-lain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luar</a:t>
                      </a:r>
                      <a:r>
                        <a:rPr kumimoji="0" lang="en-US" sz="1400" b="0" i="0" u="none" strike="noStrike" cap="none" normalizeH="0" baseline="0" dirty="0">
                          <a:ln>
                            <a:noFill/>
                          </a:ln>
                          <a:solidFill>
                            <a:schemeClr val="tx1"/>
                          </a:solidFill>
                          <a:effectLst/>
                          <a:latin typeface="Calibri" pitchFamily="34" charset="0"/>
                          <a:cs typeface="Calibri" pitchFamily="34" charset="0"/>
                        </a:rPr>
                        <a:t>.</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5"/>
                  </a:ext>
                </a:extLst>
              </a:tr>
              <a:tr h="5811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a:ln>
                            <a:noFill/>
                          </a:ln>
                          <a:solidFill>
                            <a:schemeClr val="tx1"/>
                          </a:solidFill>
                          <a:effectLst/>
                          <a:latin typeface="Calibri" pitchFamily="34" charset="0"/>
                          <a:cs typeface="Calibri" pitchFamily="34" charset="0"/>
                        </a:rPr>
                        <a:t>Tiada Aktiviti</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Calibri" pitchFamily="34" charset="0"/>
                          <a:cs typeface="Calibri" pitchFamily="34" charset="0"/>
                        </a:rPr>
                        <a:t>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err="1">
                          <a:ln>
                            <a:noFill/>
                          </a:ln>
                          <a:solidFill>
                            <a:schemeClr val="tx1"/>
                          </a:solidFill>
                          <a:effectLst/>
                          <a:latin typeface="Calibri" pitchFamily="34" charset="0"/>
                          <a:cs typeface="Calibri" pitchFamily="34" charset="0"/>
                        </a:rPr>
                        <a:t>Tiada</a:t>
                      </a:r>
                      <a:r>
                        <a:rPr kumimoji="0" lang="en-US" sz="1400" b="1"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sebarang</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aktiviti</a:t>
                      </a:r>
                      <a:r>
                        <a:rPr kumimoji="0" lang="en-US" sz="1400" b="0" i="0" u="none" strike="noStrike" cap="none" normalizeH="0" baseline="0" dirty="0">
                          <a:ln>
                            <a:noFill/>
                          </a:ln>
                          <a:solidFill>
                            <a:schemeClr val="tx1"/>
                          </a:solidFill>
                          <a:effectLst/>
                          <a:latin typeface="Calibri" pitchFamily="34" charset="0"/>
                          <a:cs typeface="Calibri" pitchFamily="34" charset="0"/>
                        </a:rPr>
                        <a:t> </a:t>
                      </a:r>
                      <a:r>
                        <a:rPr kumimoji="0" lang="en-US" sz="1400" b="0" i="0" u="none" strike="noStrike" cap="none" normalizeH="0" baseline="0" dirty="0" err="1">
                          <a:ln>
                            <a:noFill/>
                          </a:ln>
                          <a:solidFill>
                            <a:schemeClr val="tx1"/>
                          </a:solidFill>
                          <a:effectLst/>
                          <a:latin typeface="Calibri" pitchFamily="34" charset="0"/>
                          <a:cs typeface="Calibri" pitchFamily="34" charset="0"/>
                        </a:rPr>
                        <a:t>disenaraikan</a:t>
                      </a:r>
                      <a:endParaRPr kumimoji="0" lang="en-US" sz="1400" b="0" i="0" u="none" strike="noStrike" cap="none" normalizeH="0" baseline="0" dirty="0">
                        <a:ln>
                          <a:noFill/>
                        </a:ln>
                        <a:solidFill>
                          <a:schemeClr val="tx1"/>
                        </a:solidFill>
                        <a:effectLst/>
                        <a:latin typeface="Calibri" pitchFamily="34" charset="0"/>
                        <a:cs typeface="Calibri" pitchFamily="34"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6"/>
                  </a:ext>
                </a:extLst>
              </a:tr>
            </a:tbl>
          </a:graphicData>
        </a:graphic>
      </p:graphicFrame>
      <p:sp>
        <p:nvSpPr>
          <p:cNvPr id="5" name="Rectangle 2"/>
          <p:cNvSpPr txBox="1">
            <a:spLocks noChangeArrowheads="1"/>
          </p:cNvSpPr>
          <p:nvPr/>
        </p:nvSpPr>
        <p:spPr>
          <a:xfrm>
            <a:off x="-107950" y="188913"/>
            <a:ext cx="7772400" cy="762000"/>
          </a:xfrm>
          <a:prstGeom prst="rect">
            <a:avLst/>
          </a:prstGeom>
        </p:spPr>
        <p:txBody>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lgn="ctr" eaLnBrk="1" hangingPunct="1">
              <a:defRPr/>
            </a:pPr>
            <a:r>
              <a:rPr lang="en-US" sz="2400" b="1" dirty="0">
                <a:solidFill>
                  <a:schemeClr val="bg1"/>
                </a:solidFill>
                <a:latin typeface="Calibri" pitchFamily="34" charset="0"/>
                <a:cs typeface="Calibri" pitchFamily="34" charset="0"/>
              </a:rPr>
              <a:t>SKALA </a:t>
            </a:r>
            <a:r>
              <a:rPr lang="en-US" sz="2400" b="1" dirty="0" err="1">
                <a:solidFill>
                  <a:schemeClr val="bg1"/>
                </a:solidFill>
                <a:latin typeface="Calibri" pitchFamily="34" charset="0"/>
                <a:cs typeface="Calibri" pitchFamily="34" charset="0"/>
              </a:rPr>
              <a:t>penglibatan</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pegawai</a:t>
            </a:r>
            <a:r>
              <a:rPr lang="en-US" sz="2400" b="1" dirty="0">
                <a:solidFill>
                  <a:schemeClr val="bg1"/>
                </a:solidFill>
                <a:latin typeface="Calibri" pitchFamily="34" charset="0"/>
                <a:cs typeface="Calibri" pitchFamily="34" charset="0"/>
              </a:rPr>
              <a:t> di </a:t>
            </a:r>
            <a:r>
              <a:rPr lang="en-US" sz="2400" b="1" dirty="0" err="1">
                <a:solidFill>
                  <a:schemeClr val="bg1"/>
                </a:solidFill>
                <a:latin typeface="Calibri" pitchFamily="34" charset="0"/>
                <a:cs typeface="Calibri" pitchFamily="34" charset="0"/>
              </a:rPr>
              <a:t>luar</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tugas</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rasmi</a:t>
            </a:r>
            <a:r>
              <a:rPr lang="en-US" sz="2400" b="1" dirty="0">
                <a:solidFill>
                  <a:schemeClr val="bg1"/>
                </a:solidFill>
                <a:latin typeface="Calibri" pitchFamily="34" charset="0"/>
                <a:cs typeface="Calibri" pitchFamily="34" charset="0"/>
              </a:rPr>
              <a:t> (5%) </a:t>
            </a:r>
          </a:p>
        </p:txBody>
      </p:sp>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0" y="0"/>
            <a:ext cx="10764688" cy="9261648"/>
          </a:xfrm>
          <a:prstGeom prst="rect">
            <a:avLst/>
          </a:prstGeom>
        </p:spPr>
      </p:pic>
    </p:spTree>
    <p:extLst>
      <p:ext uri="{BB962C8B-B14F-4D97-AF65-F5344CB8AC3E}">
        <p14:creationId xmlns:p14="http://schemas.microsoft.com/office/powerpoint/2010/main" val="1984051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7"/>
          <p:cNvPicPr>
            <a:picLocks noChangeAspect="1"/>
          </p:cNvPicPr>
          <p:nvPr/>
        </p:nvPicPr>
        <p:blipFill>
          <a:blip r:embed="rId3">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1026"/>
          <p:cNvSpPr txBox="1">
            <a:spLocks noChangeArrowheads="1"/>
          </p:cNvSpPr>
          <p:nvPr/>
        </p:nvSpPr>
        <p:spPr>
          <a:xfrm>
            <a:off x="785813" y="115888"/>
            <a:ext cx="7500937" cy="503237"/>
          </a:xfrm>
          <a:prstGeom prst="rect">
            <a:avLst/>
          </a:prstGeom>
          <a:noFill/>
        </p:spPr>
        <p:txBody>
          <a:bodyPr bIns="9144"/>
          <a:lstStyle/>
          <a:p>
            <a:pPr algn="ctr" eaLnBrk="1" hangingPunct="1">
              <a:defRPr/>
            </a:pPr>
            <a:r>
              <a:rPr lang="en-US" sz="2400" b="1" cap="all" dirty="0">
                <a:solidFill>
                  <a:schemeClr val="bg1"/>
                </a:solidFill>
                <a:latin typeface="+mj-lt"/>
                <a:ea typeface="+mj-ea"/>
                <a:cs typeface="+mj-cs"/>
              </a:rPr>
              <a:t>CONTOH PENGHASILAN KERJA (5 WAJARAN)</a:t>
            </a:r>
          </a:p>
        </p:txBody>
      </p:sp>
      <p:graphicFrame>
        <p:nvGraphicFramePr>
          <p:cNvPr id="6" name="Group 48"/>
          <p:cNvGraphicFramePr>
            <a:graphicFrameLocks noGrp="1"/>
          </p:cNvGraphicFramePr>
          <p:nvPr/>
        </p:nvGraphicFramePr>
        <p:xfrm>
          <a:off x="333375" y="692150"/>
          <a:ext cx="8534400" cy="5976937"/>
        </p:xfrm>
        <a:graphic>
          <a:graphicData uri="http://schemas.openxmlformats.org/drawingml/2006/table">
            <a:tbl>
              <a:tblPr/>
              <a:tblGrid>
                <a:gridCol w="1790353">
                  <a:extLst>
                    <a:ext uri="{9D8B030D-6E8A-4147-A177-3AD203B41FA5}">
                      <a16:colId xmlns:a16="http://schemas.microsoft.com/office/drawing/2014/main" xmlns="" val="20000"/>
                    </a:ext>
                  </a:extLst>
                </a:gridCol>
                <a:gridCol w="1584176">
                  <a:extLst>
                    <a:ext uri="{9D8B030D-6E8A-4147-A177-3AD203B41FA5}">
                      <a16:colId xmlns:a16="http://schemas.microsoft.com/office/drawing/2014/main" xmlns="" val="20001"/>
                    </a:ext>
                  </a:extLst>
                </a:gridCol>
                <a:gridCol w="1656184">
                  <a:extLst>
                    <a:ext uri="{9D8B030D-6E8A-4147-A177-3AD203B41FA5}">
                      <a16:colId xmlns:a16="http://schemas.microsoft.com/office/drawing/2014/main" xmlns="" val="20002"/>
                    </a:ext>
                  </a:extLst>
                </a:gridCol>
                <a:gridCol w="1440160">
                  <a:extLst>
                    <a:ext uri="{9D8B030D-6E8A-4147-A177-3AD203B41FA5}">
                      <a16:colId xmlns:a16="http://schemas.microsoft.com/office/drawing/2014/main" xmlns="" val="20003"/>
                    </a:ext>
                  </a:extLst>
                </a:gridCol>
                <a:gridCol w="2063527">
                  <a:extLst>
                    <a:ext uri="{9D8B030D-6E8A-4147-A177-3AD203B41FA5}">
                      <a16:colId xmlns:a16="http://schemas.microsoft.com/office/drawing/2014/main" xmlns="" val="20004"/>
                    </a:ext>
                  </a:extLst>
                </a:gridCol>
              </a:tblGrid>
              <a:tr h="59294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GB" sz="1600" b="1" i="0" u="none" strike="noStrike" cap="none" normalizeH="0" baseline="0" dirty="0">
                          <a:ln>
                            <a:noFill/>
                          </a:ln>
                          <a:solidFill>
                            <a:schemeClr val="tx1"/>
                          </a:solidFill>
                          <a:effectLst/>
                          <a:latin typeface="Arial" charset="0"/>
                          <a:cs typeface="Arial" charset="0"/>
                        </a:rPr>
                        <a:t>TAHAP</a:t>
                      </a:r>
                    </a:p>
                  </a:txBody>
                  <a:tcPr marT="45714" marB="457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dirty="0">
                          <a:ln>
                            <a:noFill/>
                          </a:ln>
                          <a:solidFill>
                            <a:schemeClr val="tx1"/>
                          </a:solidFill>
                          <a:effectLst/>
                          <a:latin typeface="Arial" charset="0"/>
                          <a:cs typeface="Arial" charset="0"/>
                        </a:rPr>
                        <a:t>KOMUNITI</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dirty="0">
                          <a:ln>
                            <a:noFill/>
                          </a:ln>
                          <a:solidFill>
                            <a:schemeClr val="tx1"/>
                          </a:solidFill>
                          <a:effectLst/>
                          <a:latin typeface="Arial" charset="0"/>
                          <a:cs typeface="Arial" charset="0"/>
                        </a:rPr>
                        <a:t>JABATAN</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dirty="0">
                          <a:ln>
                            <a:noFill/>
                          </a:ln>
                          <a:solidFill>
                            <a:schemeClr val="tx1"/>
                          </a:solidFill>
                          <a:effectLst/>
                          <a:latin typeface="Arial" charset="0"/>
                          <a:cs typeface="Arial" charset="0"/>
                        </a:rPr>
                        <a:t>DAERAH</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1" i="0" u="none" strike="noStrike" cap="none" normalizeH="0" baseline="0" dirty="0">
                          <a:ln>
                            <a:noFill/>
                          </a:ln>
                          <a:solidFill>
                            <a:schemeClr val="tx1"/>
                          </a:solidFill>
                          <a:effectLst/>
                          <a:latin typeface="Arial" charset="0"/>
                          <a:cs typeface="Arial" charset="0"/>
                        </a:rPr>
                        <a:t>NEGERI/ ANTARABANGSA</a:t>
                      </a:r>
                    </a:p>
                  </a:txBody>
                  <a:tcPr marT="45714" marB="457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187799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Sangat</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Aktif</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1600" b="1" i="0" u="none" strike="noStrike" cap="none" normalizeH="0" baseline="0" dirty="0">
                          <a:ln>
                            <a:noFill/>
                          </a:ln>
                          <a:solidFill>
                            <a:srgbClr val="FF0000"/>
                          </a:solidFill>
                          <a:effectLst/>
                          <a:latin typeface="Arial" charset="0"/>
                          <a:cs typeface="Arial" charset="0"/>
                        </a:rPr>
                        <a:t>(5 </a:t>
                      </a:r>
                      <a:r>
                        <a:rPr kumimoji="0" lang="en-US" sz="1600" b="1" i="0" u="none" strike="noStrike" cap="none" normalizeH="0" baseline="0" dirty="0" err="1">
                          <a:ln>
                            <a:noFill/>
                          </a:ln>
                          <a:solidFill>
                            <a:srgbClr val="FF0000"/>
                          </a:solidFill>
                          <a:effectLst/>
                          <a:latin typeface="Arial" charset="0"/>
                          <a:cs typeface="Arial" charset="0"/>
                        </a:rPr>
                        <a:t>Markah</a:t>
                      </a:r>
                      <a:r>
                        <a:rPr kumimoji="0" lang="en-US" sz="1600" b="1" i="0" u="none" strike="noStrike" cap="none" normalizeH="0" baseline="0" dirty="0">
                          <a:ln>
                            <a:noFill/>
                          </a:ln>
                          <a:solidFill>
                            <a:srgbClr val="FF0000"/>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600" b="0" i="0" u="none" strike="noStrike" cap="none" normalizeH="0" baseline="0" dirty="0">
                        <a:ln>
                          <a:noFill/>
                        </a:ln>
                        <a:solidFill>
                          <a:schemeClr val="tx1"/>
                        </a:solidFill>
                        <a:effectLst/>
                        <a:latin typeface="Arial" charset="0"/>
                        <a:cs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Arial" charset="0"/>
                          <a:cs typeface="Arial" charset="0"/>
                        </a:rPr>
                        <a:t>Imam/ Guru Agama/ </a:t>
                      </a:r>
                      <a:r>
                        <a:rPr kumimoji="0" lang="en-US" sz="1600" b="0" i="0" u="none" strike="noStrike" cap="none" normalizeH="0" baseline="0" dirty="0" err="1">
                          <a:ln>
                            <a:noFill/>
                          </a:ln>
                          <a:solidFill>
                            <a:schemeClr val="tx1"/>
                          </a:solidFill>
                          <a:effectLst/>
                          <a:latin typeface="Arial" charset="0"/>
                          <a:cs typeface="Arial" charset="0"/>
                        </a:rPr>
                        <a:t>Koperasi</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Ketua</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Pasukan</a:t>
                      </a:r>
                      <a:endParaRPr kumimoji="0" lang="en-US"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Pengerusi</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Badan</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Kebajikan</a:t>
                      </a:r>
                      <a:r>
                        <a:rPr kumimoji="0" lang="en-US" sz="1600" b="0" i="0" u="none" strike="noStrike" cap="none" normalizeH="0" baseline="0" dirty="0">
                          <a:ln>
                            <a:noFill/>
                          </a:ln>
                          <a:solidFill>
                            <a:schemeClr val="tx1"/>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Arial" charset="0"/>
                          <a:cs typeface="Arial" charset="0"/>
                        </a:rPr>
                        <a:t>AJK PUSPANITA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Arial" charset="0"/>
                          <a:cs typeface="Arial" charset="0"/>
                        </a:rPr>
                        <a:t> AJK </a:t>
                      </a:r>
                      <a:r>
                        <a:rPr kumimoji="0" lang="en-US" sz="1600" b="0" i="0" u="none" strike="noStrike" cap="none" normalizeH="0" baseline="0" dirty="0" err="1">
                          <a:ln>
                            <a:noFill/>
                          </a:ln>
                          <a:solidFill>
                            <a:schemeClr val="tx1"/>
                          </a:solidFill>
                          <a:effectLst/>
                          <a:latin typeface="Arial" charset="0"/>
                          <a:cs typeface="Arial" charset="0"/>
                        </a:rPr>
                        <a:t>Pemadam</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Arial" charset="0"/>
                          <a:cs typeface="Arial" charset="0"/>
                        </a:rPr>
                        <a:t>AJK </a:t>
                      </a:r>
                      <a:r>
                        <a:rPr kumimoji="0" lang="en-US" sz="1600" b="0" i="0" u="none" strike="noStrike" cap="none" normalizeH="0" baseline="0" dirty="0" err="1">
                          <a:ln>
                            <a:noFill/>
                          </a:ln>
                          <a:solidFill>
                            <a:schemeClr val="tx1"/>
                          </a:solidFill>
                          <a:effectLst/>
                          <a:latin typeface="Arial" charset="0"/>
                          <a:cs typeface="Arial" charset="0"/>
                        </a:rPr>
                        <a:t>Koperasi</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50000"/>
                        </a:spcBef>
                        <a:spcAft>
                          <a:spcPct val="0"/>
                        </a:spcAft>
                        <a:buClr>
                          <a:schemeClr val="folHlink"/>
                        </a:buClr>
                        <a:buSzTx/>
                        <a:buFontTx/>
                        <a:buNone/>
                        <a:tabLst/>
                      </a:pPr>
                      <a:r>
                        <a:rPr kumimoji="0" lang="en-US" sz="1600" b="0" i="0" u="none" strike="noStrike" cap="none" normalizeH="0" baseline="0" dirty="0" err="1">
                          <a:ln>
                            <a:noFill/>
                          </a:ln>
                          <a:solidFill>
                            <a:schemeClr val="tx1"/>
                          </a:solidFill>
                          <a:effectLst/>
                          <a:latin typeface="Arial" charset="0"/>
                          <a:cs typeface="Arial" charset="0"/>
                        </a:rPr>
                        <a:t>Pengerusi</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Yayasan</a:t>
                      </a:r>
                      <a:r>
                        <a:rPr kumimoji="0" lang="en-US" sz="1600" b="0" i="0" u="none" strike="noStrike" cap="none" normalizeH="0" baseline="0" dirty="0">
                          <a:ln>
                            <a:noFill/>
                          </a:ln>
                          <a:solidFill>
                            <a:schemeClr val="tx1"/>
                          </a:solidFill>
                          <a:effectLst/>
                          <a:latin typeface="Arial" charset="0"/>
                          <a:cs typeface="Arial" charset="0"/>
                        </a:rPr>
                        <a:t> SALAM Malaysia</a:t>
                      </a:r>
                    </a:p>
                    <a:p>
                      <a:pPr marL="0" marR="0" lvl="0" indent="0" algn="ctr" defTabSz="914400" rtl="0" eaLnBrk="1" fontAlgn="base" latinLnBrk="0" hangingPunct="1">
                        <a:lnSpc>
                          <a:spcPct val="100000"/>
                        </a:lnSpc>
                        <a:spcBef>
                          <a:spcPct val="50000"/>
                        </a:spcBef>
                        <a:spcAft>
                          <a:spcPct val="0"/>
                        </a:spcAft>
                        <a:buClr>
                          <a:schemeClr val="folHlink"/>
                        </a:buClr>
                        <a:buSzTx/>
                        <a:buFontTx/>
                        <a:buNone/>
                        <a:tabLst/>
                      </a:pPr>
                      <a:r>
                        <a:rPr kumimoji="0" lang="en-US" sz="1600" b="0" i="0" u="none" strike="noStrike" cap="none" normalizeH="0" baseline="0" dirty="0">
                          <a:ln>
                            <a:noFill/>
                          </a:ln>
                          <a:solidFill>
                            <a:schemeClr val="tx1"/>
                          </a:solidFill>
                          <a:effectLst/>
                          <a:latin typeface="Arial" charset="0"/>
                          <a:cs typeface="Arial" charset="0"/>
                        </a:rPr>
                        <a:t>Ahli MERCY Malaysia </a:t>
                      </a:r>
                    </a:p>
                    <a:p>
                      <a:pPr marL="0" marR="0" lvl="0" indent="0" algn="ctr" defTabSz="914400" rtl="0" eaLnBrk="1" fontAlgn="base" latinLnBrk="0" hangingPunct="1">
                        <a:lnSpc>
                          <a:spcPct val="100000"/>
                        </a:lnSpc>
                        <a:spcBef>
                          <a:spcPct val="50000"/>
                        </a:spcBef>
                        <a:spcAft>
                          <a:spcPct val="0"/>
                        </a:spcAft>
                        <a:buClr>
                          <a:schemeClr val="folHlink"/>
                        </a:buClr>
                        <a:buSzTx/>
                        <a:buFontTx/>
                        <a:buNone/>
                        <a:tabLst/>
                      </a:pPr>
                      <a:endParaRPr kumimoji="0" lang="en-US"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85271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Aktif</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1600" b="1" i="0" u="none" strike="noStrike" cap="none" normalizeH="0" baseline="0" dirty="0">
                          <a:ln>
                            <a:noFill/>
                          </a:ln>
                          <a:solidFill>
                            <a:srgbClr val="FF0000"/>
                          </a:solidFill>
                          <a:effectLst/>
                          <a:latin typeface="Arial" charset="0"/>
                          <a:cs typeface="Arial" charset="0"/>
                        </a:rPr>
                        <a:t>(4 </a:t>
                      </a:r>
                      <a:r>
                        <a:rPr kumimoji="0" lang="en-US" sz="1600" b="1" i="0" u="none" strike="noStrike" cap="none" normalizeH="0" baseline="0" dirty="0" err="1">
                          <a:ln>
                            <a:noFill/>
                          </a:ln>
                          <a:solidFill>
                            <a:srgbClr val="FF0000"/>
                          </a:solidFill>
                          <a:effectLst/>
                          <a:latin typeface="Arial" charset="0"/>
                          <a:cs typeface="Arial" charset="0"/>
                        </a:rPr>
                        <a:t>Markah</a:t>
                      </a:r>
                      <a:r>
                        <a:rPr kumimoji="0" lang="en-US" sz="1600" b="1" i="0" u="none" strike="noStrike" cap="none" normalizeH="0" baseline="0" dirty="0">
                          <a:ln>
                            <a:noFill/>
                          </a:ln>
                          <a:solidFill>
                            <a:srgbClr val="FF0000"/>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0" i="0" u="none" strike="noStrike" cap="none" normalizeH="0" baseline="0" dirty="0">
                        <a:ln>
                          <a:noFill/>
                        </a:ln>
                        <a:solidFill>
                          <a:schemeClr val="tx1"/>
                        </a:solidFill>
                        <a:effectLst/>
                        <a:latin typeface="Arial" charset="0"/>
                        <a:cs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a:ln>
                            <a:noFill/>
                          </a:ln>
                          <a:solidFill>
                            <a:schemeClr val="tx1"/>
                          </a:solidFill>
                          <a:effectLst/>
                          <a:latin typeface="Arial" charset="0"/>
                          <a:cs typeface="Arial" charset="0"/>
                        </a:rPr>
                        <a:t>PIBG</a:t>
                      </a: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a:ln>
                            <a:noFill/>
                          </a:ln>
                          <a:solidFill>
                            <a:schemeClr val="tx1"/>
                          </a:solidFill>
                          <a:effectLst/>
                          <a:latin typeface="Arial" charset="0"/>
                          <a:cs typeface="Arial" charset="0"/>
                        </a:rPr>
                        <a:t>Pembaca Doa</a:t>
                      </a: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50000"/>
                        </a:spcBef>
                        <a:spcAft>
                          <a:spcPct val="0"/>
                        </a:spcAft>
                        <a:buClr>
                          <a:schemeClr val="folHlink"/>
                        </a:buClr>
                        <a:buSzTx/>
                        <a:buFontTx/>
                        <a:buNone/>
                        <a:tabLst/>
                      </a:pPr>
                      <a:r>
                        <a:rPr kumimoji="0" lang="en-US" sz="1600" b="0" i="0" u="none" strike="noStrike" cap="none" normalizeH="0" baseline="0">
                          <a:ln>
                            <a:noFill/>
                          </a:ln>
                          <a:solidFill>
                            <a:schemeClr val="tx1"/>
                          </a:solidFill>
                          <a:effectLst/>
                          <a:latin typeface="Arial" charset="0"/>
                          <a:cs typeface="Arial" charset="0"/>
                        </a:rPr>
                        <a:t>AJK MAKSAK</a:t>
                      </a: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85271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Sederhana</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Aktif</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1600" b="1" i="0" u="none" strike="noStrike" cap="none" normalizeH="0" baseline="0" dirty="0">
                          <a:ln>
                            <a:noFill/>
                          </a:ln>
                          <a:solidFill>
                            <a:srgbClr val="FF0000"/>
                          </a:solidFill>
                          <a:effectLst/>
                          <a:latin typeface="Arial" charset="0"/>
                          <a:cs typeface="Arial" charset="0"/>
                        </a:rPr>
                        <a:t>(3 </a:t>
                      </a:r>
                      <a:r>
                        <a:rPr kumimoji="0" lang="en-US" sz="1600" b="1" i="0" u="none" strike="noStrike" cap="none" normalizeH="0" baseline="0" dirty="0" err="1">
                          <a:ln>
                            <a:noFill/>
                          </a:ln>
                          <a:solidFill>
                            <a:srgbClr val="FF0000"/>
                          </a:solidFill>
                          <a:effectLst/>
                          <a:latin typeface="Arial" charset="0"/>
                          <a:cs typeface="Arial" charset="0"/>
                        </a:rPr>
                        <a:t>Markah</a:t>
                      </a:r>
                      <a:r>
                        <a:rPr kumimoji="0" lang="en-US" sz="1600" b="1" i="0" u="none" strike="noStrike" cap="none" normalizeH="0" baseline="0" dirty="0">
                          <a:ln>
                            <a:noFill/>
                          </a:ln>
                          <a:solidFill>
                            <a:srgbClr val="FF0000"/>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0" i="0" u="none" strike="noStrike" cap="none" normalizeH="0" baseline="0" dirty="0">
                        <a:ln>
                          <a:noFill/>
                        </a:ln>
                        <a:solidFill>
                          <a:schemeClr val="tx1"/>
                        </a:solidFill>
                        <a:effectLst/>
                        <a:latin typeface="Arial" charset="0"/>
                        <a:cs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Bendahari</a:t>
                      </a:r>
                      <a:r>
                        <a:rPr kumimoji="0" lang="en-US" sz="1600" b="0" i="0" u="none" strike="noStrike" cap="none" normalizeH="0" baseline="0" dirty="0">
                          <a:ln>
                            <a:noFill/>
                          </a:ln>
                          <a:solidFill>
                            <a:schemeClr val="tx1"/>
                          </a:solidFill>
                          <a:effectLst/>
                          <a:latin typeface="Arial" charset="0"/>
                          <a:cs typeface="Arial" charset="0"/>
                        </a:rPr>
                        <a:t> Masjid</a:t>
                      </a:r>
                      <a:endParaRPr kumimoji="0" lang="en-GB"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Ahli</a:t>
                      </a:r>
                      <a:r>
                        <a:rPr kumimoji="0" lang="en-US" sz="1600" b="0" i="0" u="none" strike="noStrike" cap="none" normalizeH="0" baseline="0" dirty="0">
                          <a:ln>
                            <a:noFill/>
                          </a:ln>
                          <a:solidFill>
                            <a:schemeClr val="tx1"/>
                          </a:solidFill>
                          <a:effectLst/>
                          <a:latin typeface="Arial" charset="0"/>
                          <a:cs typeface="Arial" charset="0"/>
                        </a:rPr>
                        <a:t> RELA</a:t>
                      </a:r>
                      <a:endParaRPr kumimoji="0" lang="en-GB"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947841">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Kurang</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Aktif</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1600" b="1" i="0" u="none" strike="noStrike" cap="none" normalizeH="0" baseline="0" dirty="0">
                          <a:ln>
                            <a:noFill/>
                          </a:ln>
                          <a:solidFill>
                            <a:srgbClr val="FF0000"/>
                          </a:solidFill>
                          <a:effectLst/>
                          <a:latin typeface="Arial" charset="0"/>
                          <a:cs typeface="Arial" charset="0"/>
                        </a:rPr>
                        <a:t>(2 </a:t>
                      </a:r>
                      <a:r>
                        <a:rPr kumimoji="0" lang="en-US" sz="1600" b="1" i="0" u="none" strike="noStrike" cap="none" normalizeH="0" baseline="0" dirty="0" err="1">
                          <a:ln>
                            <a:noFill/>
                          </a:ln>
                          <a:solidFill>
                            <a:srgbClr val="FF0000"/>
                          </a:solidFill>
                          <a:effectLst/>
                          <a:latin typeface="Arial" charset="0"/>
                          <a:cs typeface="Arial" charset="0"/>
                        </a:rPr>
                        <a:t>Markah</a:t>
                      </a:r>
                      <a:r>
                        <a:rPr kumimoji="0" lang="en-US" sz="1600" b="1" i="0" u="none" strike="noStrike" cap="none" normalizeH="0" baseline="0" dirty="0">
                          <a:ln>
                            <a:noFill/>
                          </a:ln>
                          <a:solidFill>
                            <a:srgbClr val="FF0000"/>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0" i="0" u="none" strike="noStrike" cap="none" normalizeH="0" baseline="0" dirty="0">
                        <a:ln>
                          <a:noFill/>
                        </a:ln>
                        <a:solidFill>
                          <a:schemeClr val="tx1"/>
                        </a:solidFill>
                        <a:effectLst/>
                        <a:latin typeface="Arial" charset="0"/>
                        <a:cs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endParaRPr kumimoji="0" lang="en-GB" sz="1600" b="0" i="0" u="none" strike="noStrike" cap="none" normalizeH="0" baseline="0">
                        <a:ln>
                          <a:noFill/>
                        </a:ln>
                        <a:solidFill>
                          <a:srgbClr val="FFFF00"/>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a:ln>
                          <a:noFill/>
                        </a:ln>
                        <a:solidFill>
                          <a:srgbClr val="FFFF00"/>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Ahli</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Persatuan</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Bulan</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Sabit</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Merah</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Negeri</a:t>
                      </a:r>
                      <a:r>
                        <a:rPr kumimoji="0" lang="en-US" sz="1600" b="0" i="0" u="none" strike="noStrike" cap="none" normalizeH="0" baseline="0" dirty="0">
                          <a:ln>
                            <a:noFill/>
                          </a:ln>
                          <a:solidFill>
                            <a:schemeClr val="tx1"/>
                          </a:solidFill>
                          <a:effectLst/>
                          <a:latin typeface="Arial" charset="0"/>
                          <a:cs typeface="Arial" charset="0"/>
                        </a:rPr>
                        <a:t> Selangor</a:t>
                      </a:r>
                      <a:endParaRPr kumimoji="0" lang="en-GB" sz="1600" b="0" i="0" u="none" strike="noStrike" cap="none" normalizeH="0" baseline="0" dirty="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r h="85271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err="1">
                          <a:ln>
                            <a:noFill/>
                          </a:ln>
                          <a:solidFill>
                            <a:schemeClr val="tx1"/>
                          </a:solidFill>
                          <a:effectLst/>
                          <a:latin typeface="Arial" charset="0"/>
                          <a:cs typeface="Arial" charset="0"/>
                        </a:rPr>
                        <a:t>Tidak</a:t>
                      </a:r>
                      <a:r>
                        <a:rPr kumimoji="0" lang="en-US" sz="1600" b="0" i="0" u="none" strike="noStrike" cap="none" normalizeH="0" baseline="0" dirty="0">
                          <a:ln>
                            <a:noFill/>
                          </a:ln>
                          <a:solidFill>
                            <a:schemeClr val="tx1"/>
                          </a:solidFill>
                          <a:effectLst/>
                          <a:latin typeface="Arial" charset="0"/>
                          <a:cs typeface="Arial" charset="0"/>
                        </a:rPr>
                        <a:t> </a:t>
                      </a:r>
                      <a:r>
                        <a:rPr kumimoji="0" lang="en-US" sz="1600" b="0" i="0" u="none" strike="noStrike" cap="none" normalizeH="0" baseline="0" dirty="0" err="1">
                          <a:ln>
                            <a:noFill/>
                          </a:ln>
                          <a:solidFill>
                            <a:schemeClr val="tx1"/>
                          </a:solidFill>
                          <a:effectLst/>
                          <a:latin typeface="Arial" charset="0"/>
                          <a:cs typeface="Arial" charset="0"/>
                        </a:rPr>
                        <a:t>Aktif</a:t>
                      </a:r>
                      <a:endParaRPr kumimoji="0" lang="en-US" sz="1600" b="0"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1600" b="1" i="0" u="none" strike="noStrike" cap="none" normalizeH="0" baseline="0" dirty="0">
                          <a:ln>
                            <a:noFill/>
                          </a:ln>
                          <a:solidFill>
                            <a:srgbClr val="FF0000"/>
                          </a:solidFill>
                          <a:effectLst/>
                          <a:latin typeface="Arial" charset="0"/>
                          <a:cs typeface="Arial" charset="0"/>
                        </a:rPr>
                        <a:t>(1 </a:t>
                      </a:r>
                      <a:r>
                        <a:rPr kumimoji="0" lang="en-US" sz="1600" b="1" i="0" u="none" strike="noStrike" cap="none" normalizeH="0" baseline="0" dirty="0" err="1">
                          <a:ln>
                            <a:noFill/>
                          </a:ln>
                          <a:solidFill>
                            <a:srgbClr val="FF0000"/>
                          </a:solidFill>
                          <a:effectLst/>
                          <a:latin typeface="Arial" charset="0"/>
                          <a:cs typeface="Arial" charset="0"/>
                        </a:rPr>
                        <a:t>Markah</a:t>
                      </a:r>
                      <a:r>
                        <a:rPr kumimoji="0" lang="en-US" sz="1600" b="1" i="0" u="none" strike="noStrike" cap="none" normalizeH="0" baseline="0" dirty="0">
                          <a:ln>
                            <a:noFill/>
                          </a:ln>
                          <a:solidFill>
                            <a:srgbClr val="FF0000"/>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100" b="0" i="0" u="none" strike="noStrike" cap="none" normalizeH="0" baseline="0" dirty="0">
                        <a:ln>
                          <a:noFill/>
                        </a:ln>
                        <a:solidFill>
                          <a:schemeClr val="tx1"/>
                        </a:solidFill>
                        <a:effectLst/>
                        <a:latin typeface="Arial" charset="0"/>
                        <a:cs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dirty="0">
                        <a:ln>
                          <a:noFill/>
                        </a:ln>
                        <a:solidFill>
                          <a:srgbClr val="FFFF00"/>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endParaRPr kumimoji="0" lang="en-GB" sz="1600" b="0" i="0" u="none" strike="noStrike" cap="none" normalizeH="0" baseline="0" dirty="0">
                        <a:ln>
                          <a:noFill/>
                        </a:ln>
                        <a:solidFill>
                          <a:srgbClr val="FFFF00"/>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a:ln>
                            <a:noFill/>
                          </a:ln>
                          <a:solidFill>
                            <a:schemeClr val="tx1"/>
                          </a:solidFill>
                          <a:effectLst/>
                          <a:latin typeface="Arial" charset="0"/>
                          <a:cs typeface="Arial" charset="0"/>
                        </a:rPr>
                        <a:t>Ahli Badan kebajikan</a:t>
                      </a:r>
                      <a:endParaRPr kumimoji="0" lang="en-GB" sz="1600" b="0" i="0" u="none" strike="noStrike" cap="none" normalizeH="0" baseline="0">
                        <a:ln>
                          <a:noFill/>
                        </a:ln>
                        <a:solidFill>
                          <a:schemeClr val="tx1"/>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GB" sz="1600" b="0" i="0" u="none" strike="noStrike" cap="none" normalizeH="0" baseline="0" dirty="0">
                        <a:ln>
                          <a:noFill/>
                        </a:ln>
                        <a:solidFill>
                          <a:srgbClr val="FFFF00"/>
                        </a:solidFill>
                        <a:effectLst/>
                        <a:latin typeface="Arial" charset="0"/>
                        <a:cs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5"/>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5"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0" y="0"/>
            <a:ext cx="10332640" cy="9195500"/>
          </a:xfrm>
          <a:prstGeom prst="rect">
            <a:avLst/>
          </a:prstGeom>
        </p:spPr>
      </p:pic>
    </p:spTree>
    <p:extLst>
      <p:ext uri="{BB962C8B-B14F-4D97-AF65-F5344CB8AC3E}">
        <p14:creationId xmlns:p14="http://schemas.microsoft.com/office/powerpoint/2010/main" val="1929192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all" spc="200" normalizeH="0" baseline="0" noProof="0">
                <a:ln>
                  <a:noFill/>
                </a:ln>
                <a:solidFill>
                  <a:srgbClr val="FFFFFF"/>
                </a:solidFill>
                <a:effectLst/>
                <a:uLnTx/>
                <a:uFillTx/>
                <a:latin typeface="Arial" charset="0"/>
                <a:ea typeface="+mn-ea"/>
                <a:cs typeface="+mn-cs"/>
              </a:rPr>
              <a:t>BAHAGIAN PERKHIDMATAN, JPA</a:t>
            </a:r>
          </a:p>
        </p:txBody>
      </p:sp>
      <p:sp>
        <p:nvSpPr>
          <p:cNvPr id="21507" name="Rectangle 2"/>
          <p:cNvSpPr>
            <a:spLocks noGrp="1" noChangeArrowheads="1"/>
          </p:cNvSpPr>
          <p:nvPr>
            <p:ph type="title"/>
          </p:nvPr>
        </p:nvSpPr>
        <p:spPr>
          <a:xfrm>
            <a:off x="1489075" y="204788"/>
            <a:ext cx="6456363" cy="425450"/>
          </a:xfrm>
        </p:spPr>
        <p:txBody>
          <a:bodyPr/>
          <a:lstStyle/>
          <a:p>
            <a:pPr eaLnBrk="1" hangingPunct="1">
              <a:defRPr/>
            </a:pPr>
            <a:r>
              <a:rPr lang="en-US" sz="2000" b="1">
                <a:ea typeface="+mj-ea"/>
              </a:rPr>
              <a:t>KATEGORI PENCAPAIAN PRESTASI PEGAWAI</a:t>
            </a:r>
          </a:p>
        </p:txBody>
      </p:sp>
      <p:graphicFrame>
        <p:nvGraphicFramePr>
          <p:cNvPr id="427041" name="Group 33"/>
          <p:cNvGraphicFramePr>
            <a:graphicFrameLocks noGrp="1"/>
          </p:cNvGraphicFramePr>
          <p:nvPr/>
        </p:nvGraphicFramePr>
        <p:xfrm>
          <a:off x="192088" y="723900"/>
          <a:ext cx="8801100" cy="6029325"/>
        </p:xfrm>
        <a:graphic>
          <a:graphicData uri="http://schemas.openxmlformats.org/drawingml/2006/table">
            <a:tbl>
              <a:tblPr/>
              <a:tblGrid>
                <a:gridCol w="1131887">
                  <a:extLst>
                    <a:ext uri="{9D8B030D-6E8A-4147-A177-3AD203B41FA5}">
                      <a16:colId xmlns:a16="http://schemas.microsoft.com/office/drawing/2014/main" xmlns="" val="20000"/>
                    </a:ext>
                  </a:extLst>
                </a:gridCol>
                <a:gridCol w="1009650">
                  <a:extLst>
                    <a:ext uri="{9D8B030D-6E8A-4147-A177-3AD203B41FA5}">
                      <a16:colId xmlns:a16="http://schemas.microsoft.com/office/drawing/2014/main" xmlns="" val="20001"/>
                    </a:ext>
                  </a:extLst>
                </a:gridCol>
                <a:gridCol w="6659563">
                  <a:extLst>
                    <a:ext uri="{9D8B030D-6E8A-4147-A177-3AD203B41FA5}">
                      <a16:colId xmlns:a16="http://schemas.microsoft.com/office/drawing/2014/main" xmlns="" val="20002"/>
                    </a:ext>
                  </a:extLst>
                </a:gridCol>
              </a:tblGrid>
              <a:tr h="304819">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Arial" charset="0"/>
                          <a:cs typeface="Arial" charset="0"/>
                        </a:rPr>
                        <a:t>KATEGORI</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Arial" charset="0"/>
                          <a:cs typeface="Arial" charset="0"/>
                        </a:rPr>
                        <a:t>MARKAH</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Arial" charset="0"/>
                          <a:cs typeface="Arial" charset="0"/>
                        </a:rPr>
                        <a:t>PENJELASAN KATEGORI PENCAPAIAN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xmlns="" val="10000"/>
                  </a:ext>
                </a:extLst>
              </a:tr>
              <a:tr h="129853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1" i="0" u="none" strike="noStrike" cap="none" normalizeH="0" baseline="0">
                          <a:ln>
                            <a:noFill/>
                          </a:ln>
                          <a:solidFill>
                            <a:schemeClr val="tx1"/>
                          </a:solidFill>
                          <a:effectLst/>
                          <a:latin typeface="Arial" charset="0"/>
                          <a:cs typeface="Arial" charset="0"/>
                        </a:rPr>
                        <a:t>Cemerlang</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90-100%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Memiliki kualiti kepimpinan yang </a:t>
                      </a:r>
                      <a:r>
                        <a:rPr kumimoji="0" lang="en-US" sz="1200" b="1" i="0" u="none" strike="noStrike" cap="none" normalizeH="0" baseline="0">
                          <a:ln>
                            <a:noFill/>
                          </a:ln>
                          <a:solidFill>
                            <a:schemeClr val="tx1"/>
                          </a:solidFill>
                          <a:effectLst/>
                          <a:latin typeface="Arial" charset="0"/>
                          <a:cs typeface="Arial" charset="0"/>
                        </a:rPr>
                        <a:t>cemerlang</a:t>
                      </a:r>
                      <a:r>
                        <a:rPr kumimoji="0" lang="en-US" sz="1200" b="0" i="0" u="none" strike="noStrike" cap="none" normalizeH="0" baseline="0">
                          <a:ln>
                            <a:noFill/>
                          </a:ln>
                          <a:solidFill>
                            <a:schemeClr val="tx1"/>
                          </a:solidFill>
                          <a:effectLst/>
                          <a:latin typeface="Arial" charset="0"/>
                          <a:cs typeface="Arial" charset="0"/>
                        </a:rPr>
                        <a:t> dalam memastikan fungsi dan objektif organisasi tercapai.</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Penghasilan kerja yang </a:t>
                      </a:r>
                      <a:r>
                        <a:rPr kumimoji="0" lang="en-US" sz="1200" b="1" i="0" u="none" strike="noStrike" cap="none" normalizeH="0" baseline="0">
                          <a:ln>
                            <a:noFill/>
                          </a:ln>
                          <a:solidFill>
                            <a:schemeClr val="tx1"/>
                          </a:solidFill>
                          <a:effectLst/>
                          <a:latin typeface="Arial" charset="0"/>
                          <a:cs typeface="Arial" charset="0"/>
                        </a:rPr>
                        <a:t>cemerlang</a:t>
                      </a:r>
                      <a:r>
                        <a:rPr kumimoji="0" lang="en-US" sz="1200" b="0" i="0" u="none" strike="noStrike" cap="none" normalizeH="0" baseline="0">
                          <a:ln>
                            <a:noFill/>
                          </a:ln>
                          <a:solidFill>
                            <a:schemeClr val="tx1"/>
                          </a:solidFill>
                          <a:effectLst/>
                          <a:latin typeface="Arial" charset="0"/>
                          <a:cs typeface="Arial" charset="0"/>
                        </a:rPr>
                        <a:t> dan sentiasa melebihi standard yang ditetapkan.</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Mempunyai pengetahuan/ kemahiran/ kepakaran yang tinggi dalam bidang tugas dan diakui serta sentiasa menjadi pakar rujuk.</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Memiliki kualiti peribadi yang </a:t>
                      </a:r>
                      <a:r>
                        <a:rPr kumimoji="0" lang="en-US" sz="1200" b="1" i="0" u="none" strike="noStrike" cap="none" normalizeH="0" baseline="0">
                          <a:ln>
                            <a:noFill/>
                          </a:ln>
                          <a:solidFill>
                            <a:schemeClr val="tx1"/>
                          </a:solidFill>
                          <a:effectLst/>
                          <a:latin typeface="Arial" charset="0"/>
                          <a:cs typeface="Arial" charset="0"/>
                        </a:rPr>
                        <a:t>cemerlang</a:t>
                      </a:r>
                      <a:r>
                        <a:rPr kumimoji="0" lang="en-US" sz="1200" b="0" i="0" u="none" strike="noStrike" cap="none" normalizeH="0" baseline="0">
                          <a:ln>
                            <a:noFill/>
                          </a:ln>
                          <a:solidFill>
                            <a:schemeClr val="tx1"/>
                          </a:solidFill>
                          <a:effectLst/>
                          <a:latin typeface="Arial" charset="0"/>
                          <a:cs typeface="Arial" charset="0"/>
                        </a:rPr>
                        <a:t> dan dijadikan contoh ikutan.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xmlns="" val="10001"/>
                  </a:ext>
                </a:extLst>
              </a:tr>
              <a:tr h="129853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1" i="0" u="none" strike="noStrike" cap="none" normalizeH="0" baseline="0">
                          <a:ln>
                            <a:noFill/>
                          </a:ln>
                          <a:solidFill>
                            <a:schemeClr val="tx1"/>
                          </a:solidFill>
                          <a:effectLst/>
                          <a:latin typeface="Arial" charset="0"/>
                          <a:cs typeface="Arial" charset="0"/>
                        </a:rPr>
                        <a:t>Baik</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80-89.99%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Berupaya mentadbir/ menyelia dengan </a:t>
                      </a:r>
                      <a:r>
                        <a:rPr kumimoji="0" lang="en-US" sz="1200" b="1" i="0" u="none" strike="noStrike" cap="none" normalizeH="0" baseline="0">
                          <a:ln>
                            <a:noFill/>
                          </a:ln>
                          <a:solidFill>
                            <a:schemeClr val="tx1"/>
                          </a:solidFill>
                          <a:effectLst/>
                          <a:latin typeface="Arial" charset="0"/>
                          <a:cs typeface="Arial" charset="0"/>
                        </a:rPr>
                        <a:t>baik </a:t>
                      </a:r>
                      <a:r>
                        <a:rPr kumimoji="0" lang="en-US" sz="1200" b="0" i="0" u="none" strike="noStrike" cap="none" normalizeH="0" baseline="0">
                          <a:ln>
                            <a:noFill/>
                          </a:ln>
                          <a:solidFill>
                            <a:schemeClr val="tx1"/>
                          </a:solidFill>
                          <a:effectLst/>
                          <a:latin typeface="Arial" charset="0"/>
                          <a:cs typeface="Arial" charset="0"/>
                        </a:rPr>
                        <a:t>dalam memastikan fungsi dan objektif organisasi dipenuhi.</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Penghasilan kerja yang </a:t>
                      </a:r>
                      <a:r>
                        <a:rPr kumimoji="0" lang="en-US" sz="1200" b="1" i="0" u="none" strike="noStrike" cap="none" normalizeH="0" baseline="0">
                          <a:ln>
                            <a:noFill/>
                          </a:ln>
                          <a:solidFill>
                            <a:schemeClr val="tx1"/>
                          </a:solidFill>
                          <a:effectLst/>
                          <a:latin typeface="Arial" charset="0"/>
                          <a:cs typeface="Arial" charset="0"/>
                        </a:rPr>
                        <a:t>baik</a:t>
                      </a:r>
                      <a:r>
                        <a:rPr kumimoji="0" lang="en-US" sz="1200" b="0" i="0" u="none" strike="noStrike" cap="none" normalizeH="0" baseline="0">
                          <a:ln>
                            <a:noFill/>
                          </a:ln>
                          <a:solidFill>
                            <a:schemeClr val="tx1"/>
                          </a:solidFill>
                          <a:effectLst/>
                          <a:latin typeface="Arial" charset="0"/>
                          <a:cs typeface="Arial" charset="0"/>
                        </a:rPr>
                        <a:t> dan sentiasa menepati standard maksima yang ditetapkan.</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Mempunyai pengetahuan/ kemahiran/ kepakaran yang tinggi dalam bidang tugas dan menjadi sumber rujukan</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Memiliki kualiti peribadi yang </a:t>
                      </a:r>
                      <a:r>
                        <a:rPr kumimoji="0" lang="en-US" sz="1200" b="1" i="0" u="none" strike="noStrike" cap="none" normalizeH="0" baseline="0">
                          <a:ln>
                            <a:noFill/>
                          </a:ln>
                          <a:solidFill>
                            <a:schemeClr val="tx1"/>
                          </a:solidFill>
                          <a:effectLst/>
                          <a:latin typeface="Arial" charset="0"/>
                          <a:cs typeface="Arial" charset="0"/>
                        </a:rPr>
                        <a:t>baik</a:t>
                      </a:r>
                      <a:r>
                        <a:rPr kumimoji="0" lang="en-US" sz="1200" b="0" i="0" u="none" strike="noStrike" cap="none" normalizeH="0" baseline="0">
                          <a:ln>
                            <a:noFill/>
                          </a:ln>
                          <a:solidFill>
                            <a:schemeClr val="tx1"/>
                          </a:solidFill>
                          <a:effectLst/>
                          <a:latin typeface="Arial" charset="0"/>
                          <a:cs typeface="Arial" charset="0"/>
                        </a:rPr>
                        <a: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xmlns="" val="10002"/>
                  </a:ext>
                </a:extLst>
              </a:tr>
              <a:tr h="129853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1" i="0" u="none" strike="noStrike" cap="none" normalizeH="0" baseline="0">
                          <a:ln>
                            <a:noFill/>
                          </a:ln>
                          <a:solidFill>
                            <a:schemeClr val="tx1"/>
                          </a:solidFill>
                          <a:effectLst/>
                          <a:latin typeface="Arial" charset="0"/>
                          <a:cs typeface="Arial" charset="0"/>
                        </a:rPr>
                        <a:t>Sederhana</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60-79.99%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Berupaya mentadbir/ menyelia dengan </a:t>
                      </a:r>
                      <a:r>
                        <a:rPr kumimoji="0" lang="en-US" sz="1200" b="1" i="0" u="none" strike="noStrike" cap="none" normalizeH="0" baseline="0">
                          <a:ln>
                            <a:noFill/>
                          </a:ln>
                          <a:solidFill>
                            <a:schemeClr val="tx1"/>
                          </a:solidFill>
                          <a:effectLst/>
                          <a:latin typeface="Arial" charset="0"/>
                          <a:cs typeface="Arial" charset="0"/>
                        </a:rPr>
                        <a:t>sederhana</a:t>
                      </a:r>
                      <a:r>
                        <a:rPr kumimoji="0" lang="en-US" sz="1200" b="0" i="0" u="none" strike="noStrike" cap="none" normalizeH="0" baseline="0">
                          <a:ln>
                            <a:noFill/>
                          </a:ln>
                          <a:solidFill>
                            <a:schemeClr val="tx1"/>
                          </a:solidFill>
                          <a:effectLst/>
                          <a:latin typeface="Arial" charset="0"/>
                          <a:cs typeface="Arial" charset="0"/>
                        </a:rPr>
                        <a:t> dalam memastikan fungsi dan objektif organisasi dipenuhi.</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Penghasilan kerja yang </a:t>
                      </a:r>
                      <a:r>
                        <a:rPr kumimoji="0" lang="en-US" sz="1200" b="1" i="0" u="none" strike="noStrike" cap="none" normalizeH="0" baseline="0">
                          <a:ln>
                            <a:noFill/>
                          </a:ln>
                          <a:solidFill>
                            <a:schemeClr val="tx1"/>
                          </a:solidFill>
                          <a:effectLst/>
                          <a:latin typeface="Arial" charset="0"/>
                          <a:cs typeface="Arial" charset="0"/>
                        </a:rPr>
                        <a:t>sederhana</a:t>
                      </a:r>
                      <a:r>
                        <a:rPr kumimoji="0" lang="en-US" sz="1200" b="0" i="0" u="none" strike="noStrike" cap="none" normalizeH="0" baseline="0">
                          <a:ln>
                            <a:noFill/>
                          </a:ln>
                          <a:solidFill>
                            <a:schemeClr val="tx1"/>
                          </a:solidFill>
                          <a:effectLst/>
                          <a:latin typeface="Arial" charset="0"/>
                          <a:cs typeface="Arial" charset="0"/>
                        </a:rPr>
                        <a:t> dan menepati standard yang ditetapkan.</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Mempunyai pengetahuan/ kemahiran/ kepakaran yang </a:t>
                      </a:r>
                      <a:r>
                        <a:rPr kumimoji="0" lang="en-US" sz="1200" b="1" i="0" u="none" strike="noStrike" cap="none" normalizeH="0" baseline="0">
                          <a:ln>
                            <a:noFill/>
                          </a:ln>
                          <a:solidFill>
                            <a:schemeClr val="tx1"/>
                          </a:solidFill>
                          <a:effectLst/>
                          <a:latin typeface="Arial" charset="0"/>
                          <a:cs typeface="Arial" charset="0"/>
                        </a:rPr>
                        <a:t>sederhana</a:t>
                      </a:r>
                      <a:r>
                        <a:rPr kumimoji="0" lang="en-US" sz="1200" b="0" i="0" u="none" strike="noStrike" cap="none" normalizeH="0" baseline="0">
                          <a:ln>
                            <a:noFill/>
                          </a:ln>
                          <a:solidFill>
                            <a:schemeClr val="tx1"/>
                          </a:solidFill>
                          <a:effectLst/>
                          <a:latin typeface="Arial" charset="0"/>
                          <a:cs typeface="Arial" charset="0"/>
                        </a:rPr>
                        <a:t> dalam bidang tugas dan boleh memberi nasihat dalam bidang-bidang kerja tertentu.</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Memiliki kualiti peribadi yang </a:t>
                      </a:r>
                      <a:r>
                        <a:rPr kumimoji="0" lang="en-US" sz="1200" b="1" i="0" u="none" strike="noStrike" cap="none" normalizeH="0" baseline="0">
                          <a:ln>
                            <a:noFill/>
                          </a:ln>
                          <a:solidFill>
                            <a:schemeClr val="tx1"/>
                          </a:solidFill>
                          <a:effectLst/>
                          <a:latin typeface="Arial" charset="0"/>
                          <a:cs typeface="Arial" charset="0"/>
                        </a:rPr>
                        <a:t>sederhana</a:t>
                      </a:r>
                      <a:r>
                        <a:rPr kumimoji="0" lang="en-US" sz="1200" b="0" i="0" u="none" strike="noStrike" cap="none" normalizeH="0" baseline="0">
                          <a:ln>
                            <a:noFill/>
                          </a:ln>
                          <a:solidFill>
                            <a:schemeClr val="tx1"/>
                          </a:solidFill>
                          <a:effectLst/>
                          <a:latin typeface="Arial" charset="0"/>
                          <a:cs typeface="Arial" charset="0"/>
                        </a:rPr>
                        <a: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xmlns="" val="10003"/>
                  </a:ext>
                </a:extLst>
              </a:tr>
              <a:tr h="896169">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1" i="0" u="none" strike="noStrike" cap="none" normalizeH="0" baseline="0">
                          <a:ln>
                            <a:noFill/>
                          </a:ln>
                          <a:solidFill>
                            <a:schemeClr val="tx1"/>
                          </a:solidFill>
                          <a:effectLst/>
                          <a:latin typeface="Arial" charset="0"/>
                          <a:cs typeface="Arial" charset="0"/>
                        </a:rPr>
                        <a:t>Kurang Memuaskan</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50-59.99%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Penghasilan kerja yang </a:t>
                      </a:r>
                      <a:r>
                        <a:rPr kumimoji="0" lang="en-US" sz="1200" b="1" i="0" u="none" strike="noStrike" cap="none" normalizeH="0" baseline="0">
                          <a:ln>
                            <a:noFill/>
                          </a:ln>
                          <a:solidFill>
                            <a:schemeClr val="tx1"/>
                          </a:solidFill>
                          <a:effectLst/>
                          <a:latin typeface="Arial" charset="0"/>
                          <a:cs typeface="Arial" charset="0"/>
                        </a:rPr>
                        <a:t>kurang memuaskan</a:t>
                      </a:r>
                      <a:r>
                        <a:rPr kumimoji="0" lang="en-US" sz="1200" b="0" i="0" u="none" strike="noStrike" cap="none" normalizeH="0" baseline="0">
                          <a:ln>
                            <a:noFill/>
                          </a:ln>
                          <a:solidFill>
                            <a:schemeClr val="tx1"/>
                          </a:solidFill>
                          <a:effectLst/>
                          <a:latin typeface="Arial" charset="0"/>
                          <a:cs typeface="Arial" charset="0"/>
                        </a:rPr>
                        <a:t> dan seringkali tidak mencapai standard minima yang ditetapkan.</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 Mempunyai pengetahuan/ kemahiran/ yang </a:t>
                      </a:r>
                      <a:r>
                        <a:rPr kumimoji="0" lang="en-US" sz="1200" b="1" i="0" u="none" strike="noStrike" cap="none" normalizeH="0" baseline="0">
                          <a:ln>
                            <a:noFill/>
                          </a:ln>
                          <a:solidFill>
                            <a:schemeClr val="tx1"/>
                          </a:solidFill>
                          <a:effectLst/>
                          <a:latin typeface="Arial" charset="0"/>
                          <a:cs typeface="Arial" charset="0"/>
                        </a:rPr>
                        <a:t>kurang memuaskan</a:t>
                      </a:r>
                      <a:r>
                        <a:rPr kumimoji="0" lang="en-US" sz="1200" b="0" i="0" u="none" strike="noStrike" cap="none" normalizeH="0" baseline="0">
                          <a:ln>
                            <a:noFill/>
                          </a:ln>
                          <a:solidFill>
                            <a:schemeClr val="tx1"/>
                          </a:solidFill>
                          <a:effectLst/>
                          <a:latin typeface="Arial" charset="0"/>
                          <a:cs typeface="Arial" charset="0"/>
                        </a:rPr>
                        <a:t> untuk melaksanakan tugas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a:ln>
                            <a:noFill/>
                          </a:ln>
                          <a:solidFill>
                            <a:schemeClr val="tx1"/>
                          </a:solidFill>
                          <a:effectLst/>
                          <a:latin typeface="Arial" charset="0"/>
                          <a:cs typeface="Arial" charset="0"/>
                        </a:rPr>
                        <a:t>Memilikii kualiti peribadi dan tahap disiplin yang </a:t>
                      </a:r>
                      <a:r>
                        <a:rPr kumimoji="0" lang="en-US" sz="1200" b="1" i="0" u="none" strike="noStrike" cap="none" normalizeH="0" baseline="0">
                          <a:ln>
                            <a:noFill/>
                          </a:ln>
                          <a:solidFill>
                            <a:schemeClr val="tx1"/>
                          </a:solidFill>
                          <a:effectLst/>
                          <a:latin typeface="Arial" charset="0"/>
                          <a:cs typeface="Arial" charset="0"/>
                        </a:rPr>
                        <a:t>kurang memuaskan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xmlns="" val="10004"/>
                  </a:ext>
                </a:extLst>
              </a:tr>
              <a:tr h="93274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1" i="0" u="none" strike="noStrike" cap="none" normalizeH="0" baseline="0">
                          <a:ln>
                            <a:noFill/>
                          </a:ln>
                          <a:solidFill>
                            <a:schemeClr val="tx1"/>
                          </a:solidFill>
                          <a:effectLst/>
                          <a:latin typeface="Arial" charset="0"/>
                          <a:cs typeface="Arial" charset="0"/>
                        </a:rPr>
                        <a:t>Lemah</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49.99 ke bawah</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Penghasilan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kerja</a:t>
                      </a:r>
                      <a:r>
                        <a:rPr kumimoji="0" lang="en-US" sz="1200" b="0" i="0" u="none" strike="noStrike" cap="none" normalizeH="0" baseline="0" dirty="0">
                          <a:ln>
                            <a:noFill/>
                          </a:ln>
                          <a:solidFill>
                            <a:schemeClr val="tx1"/>
                          </a:solidFill>
                          <a:effectLst/>
                          <a:latin typeface="Arial" charset="0"/>
                          <a:cs typeface="Arial" charset="0"/>
                        </a:rPr>
                        <a:t> yang </a:t>
                      </a:r>
                      <a:r>
                        <a:rPr kumimoji="0" lang="en-US" sz="1200" b="1" i="0" u="none" strike="noStrike" cap="none" normalizeH="0" baseline="0" dirty="0" err="1">
                          <a:ln>
                            <a:noFill/>
                          </a:ln>
                          <a:solidFill>
                            <a:schemeClr val="tx1"/>
                          </a:solidFill>
                          <a:effectLst/>
                          <a:latin typeface="Arial" charset="0"/>
                          <a:cs typeface="Arial" charset="0"/>
                        </a:rPr>
                        <a:t>lemah</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dan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tidak</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mencapai</a:t>
                      </a:r>
                      <a:r>
                        <a:rPr kumimoji="0" lang="en-US" sz="1200" b="0" i="0" u="none" strike="noStrike" cap="none" normalizeH="0" baseline="0" dirty="0">
                          <a:ln>
                            <a:noFill/>
                          </a:ln>
                          <a:solidFill>
                            <a:schemeClr val="tx1"/>
                          </a:solidFill>
                          <a:effectLst/>
                          <a:latin typeface="Arial" charset="0"/>
                          <a:cs typeface="Arial" charset="0"/>
                        </a:rPr>
                        <a:t> standard yang </a:t>
                      </a:r>
                      <a:r>
                        <a:rPr kumimoji="0" lang="en-US" sz="1200" b="0" i="0" u="none" strike="noStrike" cap="none" normalizeH="0" baseline="0" dirty="0" err="1">
                          <a:ln>
                            <a:noFill/>
                          </a:ln>
                          <a:solidFill>
                            <a:schemeClr val="tx1"/>
                          </a:solidFill>
                          <a:effectLst/>
                          <a:latin typeface="Arial" charset="0"/>
                          <a:cs typeface="Arial" charset="0"/>
                        </a:rPr>
                        <a:t>ditetapkan</a:t>
                      </a:r>
                      <a:r>
                        <a:rPr kumimoji="0" lang="en-US" sz="1200" b="0" i="0" u="none" strike="noStrike" cap="none" normalizeH="0" baseline="0" dirty="0">
                          <a:ln>
                            <a:noFill/>
                          </a:ln>
                          <a:solidFill>
                            <a:schemeClr val="tx1"/>
                          </a:solidFill>
                          <a:effectLst/>
                          <a:latin typeface="Arial" charset="0"/>
                          <a:cs typeface="Arial" charset="0"/>
                        </a:rPr>
                        <a:t>.</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Kurang</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berpengetahuan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dan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kurang</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mahir</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dalam</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melaksanakan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tugas</a:t>
                      </a:r>
                      <a:r>
                        <a:rPr kumimoji="0" lang="en-US" sz="1200" b="0" i="0" u="none" strike="noStrike" cap="none" normalizeH="0" baseline="0" dirty="0">
                          <a:ln>
                            <a:noFill/>
                          </a:ln>
                          <a:solidFill>
                            <a:schemeClr val="tx1"/>
                          </a:solidFill>
                          <a:effectLst/>
                          <a:latin typeface="Arial" charset="0"/>
                          <a:cs typeface="Arial" charset="0"/>
                        </a:rPr>
                        <a:t>.</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pP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Memiliki</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kualiti</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peribadi</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dan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tahap</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disiplin</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di</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bawah</a:t>
                      </a:r>
                      <a:r>
                        <a:rPr kumimoji="0" lang="en-US" sz="1200" b="0" i="0" u="none" strike="noStrike" cap="none" normalizeH="0" baseline="0" dirty="0">
                          <a:ln>
                            <a:noFill/>
                          </a:ln>
                          <a:solidFill>
                            <a:schemeClr val="tx1"/>
                          </a:solidFill>
                          <a:effectLst/>
                          <a:latin typeface="Arial" charset="0"/>
                          <a:cs typeface="Arial" charset="0"/>
                        </a:rPr>
                        <a:t> </a:t>
                      </a:r>
                      <a:r>
                        <a:rPr kumimoji="0" lang="en-US" sz="1200" b="0" i="0" u="none" strike="noStrike" cap="none" normalizeH="0" baseline="0" dirty="0" err="1">
                          <a:ln>
                            <a:noFill/>
                          </a:ln>
                          <a:solidFill>
                            <a:schemeClr val="tx1"/>
                          </a:solidFill>
                          <a:effectLst/>
                          <a:latin typeface="Arial" charset="0"/>
                          <a:cs typeface="Arial" charset="0"/>
                        </a:rPr>
                        <a:t>tahap</a:t>
                      </a:r>
                      <a:r>
                        <a:rPr kumimoji="0" lang="en-US" sz="1200" b="0" i="0" u="none" strike="noStrike" cap="none" normalizeH="0" baseline="0" dirty="0">
                          <a:ln>
                            <a:noFill/>
                          </a:ln>
                          <a:solidFill>
                            <a:schemeClr val="tx1"/>
                          </a:solidFill>
                          <a:effectLst/>
                          <a:latin typeface="Arial" charset="0"/>
                          <a:cs typeface="Arial" charset="0"/>
                        </a:rPr>
                        <a:t> yang </a:t>
                      </a:r>
                      <a:r>
                        <a:rPr kumimoji="0" lang="en-US" sz="1200" b="0" i="0" u="none" strike="noStrike" cap="none" normalizeH="0" baseline="0" dirty="0" err="1">
                          <a:ln>
                            <a:noFill/>
                          </a:ln>
                          <a:solidFill>
                            <a:schemeClr val="tx1"/>
                          </a:solidFill>
                          <a:effectLst/>
                          <a:latin typeface="Arial" charset="0"/>
                          <a:cs typeface="Arial" charset="0"/>
                        </a:rPr>
                        <a:t>diharapkan</a:t>
                      </a:r>
                      <a:r>
                        <a:rPr kumimoji="0" lang="en-US" sz="1200" b="0" i="0" u="none" strike="noStrike" cap="none" normalizeH="0" baseline="0" dirty="0">
                          <a:ln>
                            <a:noFill/>
                          </a:ln>
                          <a:solidFill>
                            <a:schemeClr val="tx1"/>
                          </a:solidFill>
                          <a:effectLst/>
                          <a:latin typeface="Arial" charset="0"/>
                          <a:cs typeface="Arial" charset="0"/>
                        </a:rPr>
                        <a:t>.</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0" i="0" u="none" strike="noStrike" cap="none" normalizeH="0" baseline="0" dirty="0">
                        <a:ln>
                          <a:noFill/>
                        </a:ln>
                        <a:solidFill>
                          <a:schemeClr val="tx1"/>
                        </a:solidFill>
                        <a:effectLst/>
                        <a:latin typeface="Arial" charset="0"/>
                        <a:cs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3125978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448151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412875" y="3886200"/>
            <a:ext cx="722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err="1">
                <a:solidFill>
                  <a:srgbClr val="7F7F7F"/>
                </a:solidFill>
              </a:rPr>
              <a:t>Ulasan</a:t>
            </a:r>
            <a:r>
              <a:rPr lang="en-US" altLang="en-US" dirty="0">
                <a:solidFill>
                  <a:srgbClr val="7F7F7F"/>
                </a:solidFill>
              </a:rPr>
              <a:t> Prestasi </a:t>
            </a:r>
            <a:r>
              <a:rPr lang="en-US" altLang="en-US" dirty="0" err="1">
                <a:solidFill>
                  <a:srgbClr val="7F7F7F"/>
                </a:solidFill>
              </a:rPr>
              <a:t>pegawai</a:t>
            </a:r>
            <a:r>
              <a:rPr lang="en-US" altLang="en-US" dirty="0">
                <a:solidFill>
                  <a:srgbClr val="7F7F7F"/>
                </a:solidFill>
              </a:rPr>
              <a:t> </a:t>
            </a:r>
            <a:r>
              <a:rPr lang="en-US" altLang="en-US" dirty="0" err="1">
                <a:solidFill>
                  <a:srgbClr val="7F7F7F"/>
                </a:solidFill>
              </a:rPr>
              <a:t>berdasarkan</a:t>
            </a:r>
            <a:r>
              <a:rPr lang="en-US" altLang="en-US" dirty="0">
                <a:solidFill>
                  <a:srgbClr val="7F7F7F"/>
                </a:solidFill>
              </a:rPr>
              <a:t> </a:t>
            </a:r>
            <a:r>
              <a:rPr lang="en-US" altLang="en-US" dirty="0" err="1">
                <a:solidFill>
                  <a:srgbClr val="7F7F7F"/>
                </a:solidFill>
              </a:rPr>
              <a:t>jumlah</a:t>
            </a:r>
            <a:endParaRPr lang="en-US" altLang="en-US" dirty="0">
              <a:solidFill>
                <a:srgbClr val="7F7F7F"/>
              </a:solidFill>
            </a:endParaRPr>
          </a:p>
          <a:p>
            <a:pPr eaLnBrk="1" hangingPunct="1"/>
            <a:r>
              <a:rPr lang="en-US" altLang="en-US" dirty="0" err="1">
                <a:solidFill>
                  <a:srgbClr val="7F7F7F"/>
                </a:solidFill>
              </a:rPr>
              <a:t>Markah</a:t>
            </a:r>
            <a:r>
              <a:rPr lang="en-US" altLang="en-US" dirty="0">
                <a:solidFill>
                  <a:srgbClr val="7F7F7F"/>
                </a:solidFill>
              </a:rPr>
              <a:t> yang </a:t>
            </a:r>
            <a:r>
              <a:rPr lang="en-US" altLang="en-US" dirty="0" err="1">
                <a:solidFill>
                  <a:srgbClr val="7F7F7F"/>
                </a:solidFill>
              </a:rPr>
              <a:t>diperolehi</a:t>
            </a:r>
            <a:endParaRPr lang="en-US" altLang="en-US" dirty="0">
              <a:solidFill>
                <a:srgbClr val="7F7F7F"/>
              </a:solidFill>
            </a:endParaRPr>
          </a:p>
        </p:txBody>
      </p:sp>
      <p:sp>
        <p:nvSpPr>
          <p:cNvPr id="7" name="Title 6"/>
          <p:cNvSpPr>
            <a:spLocks noGrp="1"/>
          </p:cNvSpPr>
          <p:nvPr>
            <p:ph type="title"/>
          </p:nvPr>
        </p:nvSpPr>
        <p:spPr>
          <a:xfrm>
            <a:off x="1371600" y="1828800"/>
            <a:ext cx="7543800" cy="1200150"/>
          </a:xfrm>
        </p:spPr>
        <p:txBody>
          <a:bodyPr wrap="square" tIns="0" bIns="0" anchor="t" anchorCtr="0">
            <a:normAutofit/>
          </a:bodyPr>
          <a:lstStyle/>
          <a:p>
            <a:pPr eaLnBrk="1" fontAlgn="auto" hangingPunct="1">
              <a:spcAft>
                <a:spcPts val="0"/>
              </a:spcAft>
              <a:defRPr/>
            </a:pPr>
            <a:r>
              <a:rPr lang="en-US" sz="7800" b="1" dirty="0">
                <a:solidFill>
                  <a:prstClr val="black">
                    <a:lumMod val="85000"/>
                    <a:lumOff val="15000"/>
                  </a:prstClr>
                </a:solidFill>
                <a:latin typeface="+mn-lt"/>
                <a:ea typeface="+mj-ea"/>
              </a:rPr>
              <a:t>ULASAN</a:t>
            </a:r>
            <a:endParaRPr lang="en-US" sz="7800" dirty="0">
              <a:latin typeface="+mn-lt"/>
              <a:ea typeface="+mj-ea"/>
            </a:endParaRPr>
          </a:p>
        </p:txBody>
      </p:sp>
      <p:sp>
        <p:nvSpPr>
          <p:cNvPr id="2" name="Rectangle 1"/>
          <p:cNvSpPr/>
          <p:nvPr/>
        </p:nvSpPr>
        <p:spPr>
          <a:xfrm>
            <a:off x="0" y="4953000"/>
            <a:ext cx="91440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ms-MY">
              <a:solidFill>
                <a:srgbClr val="FFFFFF"/>
              </a:solidFill>
            </a:endParaRPr>
          </a:p>
        </p:txBody>
      </p:sp>
      <p:sp>
        <p:nvSpPr>
          <p:cNvPr id="6" name="Title 6"/>
          <p:cNvSpPr txBox="1">
            <a:spLocks/>
          </p:cNvSpPr>
          <p:nvPr/>
        </p:nvSpPr>
        <p:spPr>
          <a:xfrm>
            <a:off x="1371600" y="2609850"/>
            <a:ext cx="7543800" cy="1200150"/>
          </a:xfrm>
          <a:prstGeom prst="rect">
            <a:avLst/>
          </a:prstGeom>
        </p:spPr>
        <p:txBody>
          <a:bodyPr tIns="0" bIns="0">
            <a:normAutofit/>
          </a:bodyPr>
          <a:lst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eaLnBrk="1" fontAlgn="auto" hangingPunct="1">
              <a:spcAft>
                <a:spcPts val="0"/>
              </a:spcAft>
              <a:defRPr/>
            </a:pPr>
            <a:r>
              <a:rPr lang="en-US" sz="7800" b="1" dirty="0">
                <a:solidFill>
                  <a:prstClr val="black">
                    <a:lumMod val="85000"/>
                    <a:lumOff val="15000"/>
                  </a:prstClr>
                </a:solidFill>
                <a:latin typeface="Franklin Gothic Book"/>
              </a:rPr>
              <a:t>PEGAWAI PENILAI</a:t>
            </a:r>
            <a:endParaRPr lang="en-US" sz="7800" dirty="0">
              <a:solidFill>
                <a:srgbClr val="000000"/>
              </a:solidFill>
              <a:latin typeface="Franklin Gothic Book"/>
            </a:endParaRPr>
          </a:p>
        </p:txBody>
      </p:sp>
    </p:spTree>
    <p:custDataLst>
      <p:tags r:id="rId1"/>
    </p:custDataLst>
    <p:extLst>
      <p:ext uri="{BB962C8B-B14F-4D97-AF65-F5344CB8AC3E}">
        <p14:creationId xmlns:p14="http://schemas.microsoft.com/office/powerpoint/2010/main" val="2544988867"/>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nodeType="afterGroup">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utoUpdateAnimBg="0"/>
      <p:bldP spid="6"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90" name="Footer Placeholder 2"/>
          <p:cNvSpPr>
            <a:spLocks noGrp="1"/>
          </p:cNvSpPr>
          <p:nvPr>
            <p:ph type="ftr" sz="quarter" idx="11"/>
          </p:nvPr>
        </p:nvSpPr>
        <p:spPr/>
        <p:txBody>
          <a:bodyPr/>
          <a:lstStyle/>
          <a:p>
            <a:pPr>
              <a:defRPr/>
            </a:pPr>
            <a:r>
              <a:rPr lang="en-US"/>
              <a:t>BAHAGIAN PERKHIDMATAN, JPA</a:t>
            </a:r>
          </a:p>
        </p:txBody>
      </p:sp>
      <p:grpSp>
        <p:nvGrpSpPr>
          <p:cNvPr id="2" name="Group 2"/>
          <p:cNvGrpSpPr>
            <a:grpSpLocks/>
          </p:cNvGrpSpPr>
          <p:nvPr/>
        </p:nvGrpSpPr>
        <p:grpSpPr bwMode="auto">
          <a:xfrm>
            <a:off x="0" y="0"/>
            <a:ext cx="9144000" cy="6858000"/>
            <a:chOff x="864" y="192"/>
            <a:chExt cx="4128" cy="3936"/>
          </a:xfrm>
        </p:grpSpPr>
        <p:pic>
          <p:nvPicPr>
            <p:cNvPr id="880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 y="192"/>
              <a:ext cx="4128" cy="11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807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 y="1344"/>
              <a:ext cx="4128" cy="179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807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3120"/>
              <a:ext cx="4128" cy="10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301062" name="Text Box 6"/>
          <p:cNvSpPr txBox="1">
            <a:spLocks noChangeArrowheads="1"/>
          </p:cNvSpPr>
          <p:nvPr/>
        </p:nvSpPr>
        <p:spPr bwMode="auto">
          <a:xfrm>
            <a:off x="6565900" y="214313"/>
            <a:ext cx="204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rgbClr val="0070C0"/>
                </a:solidFill>
              </a:rPr>
              <a:t>800508-10-5088</a:t>
            </a:r>
          </a:p>
        </p:txBody>
      </p:sp>
      <p:sp>
        <p:nvSpPr>
          <p:cNvPr id="301063" name="Text Box 7"/>
          <p:cNvSpPr txBox="1">
            <a:spLocks noChangeArrowheads="1"/>
          </p:cNvSpPr>
          <p:nvPr/>
        </p:nvSpPr>
        <p:spPr bwMode="auto">
          <a:xfrm>
            <a:off x="4587875" y="1525588"/>
            <a:ext cx="755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rgbClr val="0070C0"/>
                </a:solidFill>
              </a:rPr>
              <a:t>2012</a:t>
            </a:r>
          </a:p>
        </p:txBody>
      </p:sp>
      <p:sp>
        <p:nvSpPr>
          <p:cNvPr id="301064" name="Text Box 8"/>
          <p:cNvSpPr txBox="1">
            <a:spLocks noChangeArrowheads="1"/>
          </p:cNvSpPr>
          <p:nvPr/>
        </p:nvSpPr>
        <p:spPr bwMode="auto">
          <a:xfrm>
            <a:off x="2054225" y="5408613"/>
            <a:ext cx="3736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rgbClr val="0070C0"/>
                </a:solidFill>
              </a:rPr>
              <a:t>AHMAD HALIM HAFIDZ BIN AZMI</a:t>
            </a:r>
          </a:p>
        </p:txBody>
      </p:sp>
      <p:sp>
        <p:nvSpPr>
          <p:cNvPr id="301065" name="Text Box 9"/>
          <p:cNvSpPr txBox="1">
            <a:spLocks noChangeArrowheads="1"/>
          </p:cNvSpPr>
          <p:nvPr/>
        </p:nvSpPr>
        <p:spPr bwMode="auto">
          <a:xfrm>
            <a:off x="2971800" y="5638800"/>
            <a:ext cx="45386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5250" indent="-952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800">
                <a:solidFill>
                  <a:srgbClr val="0070C0"/>
                </a:solidFill>
                <a:latin typeface="Times New Roman" panose="02020603050405020304" pitchFamily="18" charset="0"/>
              </a:rPr>
              <a:t>  </a:t>
            </a:r>
            <a:r>
              <a:rPr lang="en-US" altLang="en-US" sz="1800">
                <a:solidFill>
                  <a:srgbClr val="0070C0"/>
                </a:solidFill>
              </a:rPr>
              <a:t>JURU X-RAY GRED U41</a:t>
            </a:r>
          </a:p>
        </p:txBody>
      </p:sp>
      <p:sp>
        <p:nvSpPr>
          <p:cNvPr id="301066" name="Text Box 10"/>
          <p:cNvSpPr txBox="1">
            <a:spLocks noChangeArrowheads="1"/>
          </p:cNvSpPr>
          <p:nvPr/>
        </p:nvSpPr>
        <p:spPr bwMode="auto">
          <a:xfrm>
            <a:off x="3038475" y="5864225"/>
            <a:ext cx="5268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800">
                <a:solidFill>
                  <a:srgbClr val="0070C0"/>
                </a:solidFill>
              </a:rPr>
              <a:t>HOSPITAL SERDANG</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301062"/>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301063"/>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301064"/>
                                        </p:tgtEl>
                                        <p:attrNameLst>
                                          <p:attrName>style.visibility</p:attrName>
                                        </p:attrNameLst>
                                      </p:cBhvr>
                                      <p:to>
                                        <p:strVal val="visible"/>
                                      </p:to>
                                    </p:set>
                                  </p:childTnLst>
                                </p:cTn>
                              </p:par>
                            </p:childTnLst>
                          </p:cTn>
                        </p:par>
                        <p:par>
                          <p:cTn id="17" fill="hold" nodeType="afterGroup">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301065"/>
                                        </p:tgtEl>
                                        <p:attrNameLst>
                                          <p:attrName>style.visibility</p:attrName>
                                        </p:attrNameLst>
                                      </p:cBhvr>
                                      <p:to>
                                        <p:strVal val="visible"/>
                                      </p:to>
                                    </p:set>
                                    <p:anim calcmode="lin" valueType="num">
                                      <p:cBhvr additive="base">
                                        <p:cTn id="20" dur="500" fill="hold"/>
                                        <p:tgtEl>
                                          <p:spTgt spid="301065"/>
                                        </p:tgtEl>
                                        <p:attrNameLst>
                                          <p:attrName>ppt_x</p:attrName>
                                        </p:attrNameLst>
                                      </p:cBhvr>
                                      <p:tavLst>
                                        <p:tav tm="0">
                                          <p:val>
                                            <p:strVal val="#ppt_x"/>
                                          </p:val>
                                        </p:tav>
                                        <p:tav tm="100000">
                                          <p:val>
                                            <p:strVal val="#ppt_x"/>
                                          </p:val>
                                        </p:tav>
                                      </p:tavLst>
                                    </p:anim>
                                    <p:anim calcmode="lin" valueType="num">
                                      <p:cBhvr additive="base">
                                        <p:cTn id="21" dur="500" fill="hold"/>
                                        <p:tgtEl>
                                          <p:spTgt spid="301065"/>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500"/>
                            </p:stCondLst>
                            <p:childTnLst>
                              <p:par>
                                <p:cTn id="23" presetID="1" presetClass="entr" presetSubtype="0" fill="hold" grpId="0" nodeType="afterEffect">
                                  <p:stCondLst>
                                    <p:cond delay="0"/>
                                  </p:stCondLst>
                                  <p:childTnLst>
                                    <p:set>
                                      <p:cBhvr>
                                        <p:cTn id="24" dur="1" fill="hold">
                                          <p:stCondLst>
                                            <p:cond delay="499"/>
                                          </p:stCondLst>
                                        </p:cTn>
                                        <p:tgtEl>
                                          <p:spTgt spid="3010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62" grpId="0" autoUpdateAnimBg="0"/>
      <p:bldP spid="301063" grpId="0" autoUpdateAnimBg="0"/>
      <p:bldP spid="301064" grpId="0" autoUpdateAnimBg="0"/>
      <p:bldP spid="301065" grpId="0" autoUpdateAnimBg="0"/>
      <p:bldP spid="301066"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0" y="0"/>
            <a:ext cx="13716000" cy="7715250"/>
          </a:xfrm>
          <a:prstGeom prst="rect">
            <a:avLst/>
          </a:prstGeom>
        </p:spPr>
      </p:pic>
      <p:sp>
        <p:nvSpPr>
          <p:cNvPr id="5" name="Rectangle 4"/>
          <p:cNvSpPr/>
          <p:nvPr/>
        </p:nvSpPr>
        <p:spPr>
          <a:xfrm rot="19074980">
            <a:off x="6262737" y="1856325"/>
            <a:ext cx="2376264" cy="2736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p:cNvSpPr/>
          <p:nvPr/>
        </p:nvSpPr>
        <p:spPr>
          <a:xfrm>
            <a:off x="1332065" y="3228509"/>
            <a:ext cx="7917553" cy="923330"/>
          </a:xfrm>
          <a:prstGeom prst="rect">
            <a:avLst/>
          </a:prstGeom>
          <a:noFill/>
        </p:spPr>
        <p:txBody>
          <a:bodyPr wrap="non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rPr>
              <a:t>Pegawai</a:t>
            </a:r>
            <a:r>
              <a:rPr lang="en-US" sz="5400" b="0" cap="none" spc="0" dirty="0">
                <a:ln w="0"/>
                <a:solidFill>
                  <a:schemeClr val="tx1"/>
                </a:solidFill>
                <a:effectLst>
                  <a:outerShdw blurRad="38100" dist="19050" dir="2700000" algn="tl" rotWithShape="0">
                    <a:schemeClr val="dk1">
                      <a:alpha val="40000"/>
                    </a:schemeClr>
                  </a:outerShdw>
                </a:effectLst>
              </a:rPr>
              <a:t> </a:t>
            </a:r>
            <a:r>
              <a:rPr lang="en-US" sz="5400" b="0" cap="none" spc="0" dirty="0" err="1">
                <a:ln w="0"/>
                <a:solidFill>
                  <a:schemeClr val="tx1"/>
                </a:solidFill>
                <a:effectLst>
                  <a:outerShdw blurRad="38100" dist="19050" dir="2700000" algn="tl" rotWithShape="0">
                    <a:schemeClr val="dk1">
                      <a:alpha val="40000"/>
                    </a:schemeClr>
                  </a:outerShdw>
                </a:effectLst>
              </a:rPr>
              <a:t>Penilai</a:t>
            </a:r>
            <a:r>
              <a:rPr lang="en-US" sz="5400" b="0" cap="none" spc="0" dirty="0">
                <a:ln w="0"/>
                <a:solidFill>
                  <a:schemeClr val="tx1"/>
                </a:solidFill>
                <a:effectLst>
                  <a:outerShdw blurRad="38100" dist="19050" dir="2700000" algn="tl" rotWithShape="0">
                    <a:schemeClr val="dk1">
                      <a:alpha val="40000"/>
                    </a:schemeClr>
                  </a:outerShdw>
                </a:effectLst>
              </a:rPr>
              <a:t> </a:t>
            </a:r>
            <a:r>
              <a:rPr lang="en-US" sz="5400" b="0" cap="none" spc="0" dirty="0" err="1">
                <a:ln w="0"/>
                <a:solidFill>
                  <a:schemeClr val="tx1"/>
                </a:solidFill>
                <a:effectLst>
                  <a:outerShdw blurRad="38100" dist="19050" dir="2700000" algn="tl" rotWithShape="0">
                    <a:schemeClr val="dk1">
                      <a:alpha val="40000"/>
                    </a:schemeClr>
                  </a:outerShdw>
                </a:effectLst>
              </a:rPr>
              <a:t>Pertama</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p:cNvSpPr/>
          <p:nvPr/>
        </p:nvSpPr>
        <p:spPr>
          <a:xfrm>
            <a:off x="3796546" y="2586633"/>
            <a:ext cx="295465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ULASAN</a:t>
            </a:r>
          </a:p>
        </p:txBody>
      </p:sp>
    </p:spTree>
    <p:extLst>
      <p:ext uri="{BB962C8B-B14F-4D97-AF65-F5344CB8AC3E}">
        <p14:creationId xmlns:p14="http://schemas.microsoft.com/office/powerpoint/2010/main" val="30284295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5714" name="Footer Placeholder 2"/>
          <p:cNvSpPr>
            <a:spLocks noGrp="1"/>
          </p:cNvSpPr>
          <p:nvPr>
            <p:ph type="ftr" sz="quarter" idx="11"/>
          </p:nvPr>
        </p:nvSpPr>
        <p:spPr/>
        <p:txBody>
          <a:bodyPr/>
          <a:lstStyle/>
          <a:p>
            <a:pPr>
              <a:defRPr/>
            </a:pPr>
            <a:r>
              <a:rPr lang="en-US"/>
              <a:t>BAHAGIAN PERKHIDMATAN, JPA</a:t>
            </a:r>
          </a:p>
        </p:txBody>
      </p:sp>
      <p:pic>
        <p:nvPicPr>
          <p:cNvPr id="302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1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2083" name="Text Box 3"/>
          <p:cNvSpPr txBox="1">
            <a:spLocks noChangeArrowheads="1"/>
          </p:cNvSpPr>
          <p:nvPr/>
        </p:nvSpPr>
        <p:spPr bwMode="auto">
          <a:xfrm>
            <a:off x="862013" y="4237038"/>
            <a:ext cx="35814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u="sng">
                <a:solidFill>
                  <a:srgbClr val="0070C0"/>
                </a:solidFill>
              </a:rPr>
              <a:t>Agama </a:t>
            </a:r>
          </a:p>
          <a:p>
            <a:pPr>
              <a:spcBef>
                <a:spcPct val="20000"/>
              </a:spcBef>
            </a:pPr>
            <a:r>
              <a:rPr lang="en-US" altLang="en-US" sz="1600">
                <a:solidFill>
                  <a:srgbClr val="0070C0"/>
                </a:solidFill>
              </a:rPr>
              <a:t>Kelas Bimbingan Tajwid</a:t>
            </a:r>
          </a:p>
        </p:txBody>
      </p:sp>
      <p:sp>
        <p:nvSpPr>
          <p:cNvPr id="302084" name="Text Box 4"/>
          <p:cNvSpPr txBox="1">
            <a:spLocks noChangeArrowheads="1"/>
          </p:cNvSpPr>
          <p:nvPr/>
        </p:nvSpPr>
        <p:spPr bwMode="auto">
          <a:xfrm>
            <a:off x="862013" y="4899025"/>
            <a:ext cx="2209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u="sng">
                <a:solidFill>
                  <a:srgbClr val="0070C0"/>
                </a:solidFill>
              </a:rPr>
              <a:t>Sukan </a:t>
            </a:r>
          </a:p>
          <a:p>
            <a:pPr>
              <a:spcBef>
                <a:spcPct val="20000"/>
              </a:spcBef>
            </a:pPr>
            <a:r>
              <a:rPr lang="en-US" altLang="en-US" sz="1600">
                <a:solidFill>
                  <a:srgbClr val="0070C0"/>
                </a:solidFill>
              </a:rPr>
              <a:t>Bola Jaring</a:t>
            </a:r>
          </a:p>
        </p:txBody>
      </p:sp>
      <p:sp>
        <p:nvSpPr>
          <p:cNvPr id="302085" name="Text Box 5"/>
          <p:cNvSpPr txBox="1">
            <a:spLocks noChangeArrowheads="1"/>
          </p:cNvSpPr>
          <p:nvPr/>
        </p:nvSpPr>
        <p:spPr bwMode="auto">
          <a:xfrm>
            <a:off x="862013" y="5584825"/>
            <a:ext cx="411480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u="sng">
                <a:solidFill>
                  <a:srgbClr val="0070C0"/>
                </a:solidFill>
              </a:rPr>
              <a:t>Persatuan</a:t>
            </a:r>
          </a:p>
          <a:p>
            <a:pPr>
              <a:spcBef>
                <a:spcPct val="20000"/>
              </a:spcBef>
            </a:pPr>
            <a:r>
              <a:rPr lang="en-US" altLang="en-US" sz="1600">
                <a:solidFill>
                  <a:srgbClr val="0070C0"/>
                </a:solidFill>
              </a:rPr>
              <a:t>Badan  Kebajikan Bahagian</a:t>
            </a:r>
          </a:p>
          <a:p>
            <a:pPr>
              <a:spcBef>
                <a:spcPct val="20000"/>
              </a:spcBef>
            </a:pPr>
            <a:r>
              <a:rPr lang="en-US" altLang="en-US" sz="1600">
                <a:solidFill>
                  <a:srgbClr val="0070C0"/>
                </a:solidFill>
              </a:rPr>
              <a:t>Persatuan Bowling Bahagian</a:t>
            </a:r>
          </a:p>
          <a:p>
            <a:pPr>
              <a:spcBef>
                <a:spcPct val="20000"/>
              </a:spcBef>
            </a:pPr>
            <a:r>
              <a:rPr lang="en-US" altLang="en-US" sz="1600">
                <a:solidFill>
                  <a:srgbClr val="0070C0"/>
                </a:solidFill>
              </a:rPr>
              <a:t>PPTD</a:t>
            </a:r>
          </a:p>
        </p:txBody>
      </p:sp>
      <p:sp>
        <p:nvSpPr>
          <p:cNvPr id="302086" name="Text Box 6"/>
          <p:cNvSpPr txBox="1">
            <a:spLocks noChangeArrowheads="1"/>
          </p:cNvSpPr>
          <p:nvPr/>
        </p:nvSpPr>
        <p:spPr bwMode="auto">
          <a:xfrm>
            <a:off x="4953000" y="4498975"/>
            <a:ext cx="155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rgbClr val="0070C0"/>
                </a:solidFill>
              </a:rPr>
              <a:t>Komuniti </a:t>
            </a:r>
          </a:p>
        </p:txBody>
      </p:sp>
      <p:sp>
        <p:nvSpPr>
          <p:cNvPr id="302087" name="Text Box 7"/>
          <p:cNvSpPr txBox="1">
            <a:spLocks noChangeArrowheads="1"/>
          </p:cNvSpPr>
          <p:nvPr/>
        </p:nvSpPr>
        <p:spPr bwMode="auto">
          <a:xfrm>
            <a:off x="4953000" y="5214938"/>
            <a:ext cx="3657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rgbClr val="0070C0"/>
                </a:solidFill>
              </a:rPr>
              <a:t>Negeri (AJK Pertandingan)</a:t>
            </a:r>
          </a:p>
        </p:txBody>
      </p:sp>
      <p:sp>
        <p:nvSpPr>
          <p:cNvPr id="302088" name="Text Box 8"/>
          <p:cNvSpPr txBox="1">
            <a:spLocks noChangeArrowheads="1"/>
          </p:cNvSpPr>
          <p:nvPr/>
        </p:nvSpPr>
        <p:spPr bwMode="auto">
          <a:xfrm>
            <a:off x="4953000" y="5476875"/>
            <a:ext cx="419100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endParaRPr lang="en-US" altLang="en-US" sz="1600">
              <a:solidFill>
                <a:srgbClr val="0070C0"/>
              </a:solidFill>
            </a:endParaRPr>
          </a:p>
          <a:p>
            <a:pPr>
              <a:spcBef>
                <a:spcPct val="20000"/>
              </a:spcBef>
            </a:pPr>
            <a:r>
              <a:rPr lang="en-US" altLang="en-US" sz="1600">
                <a:solidFill>
                  <a:srgbClr val="0070C0"/>
                </a:solidFill>
              </a:rPr>
              <a:t>AJK Keindahan Pejabat</a:t>
            </a:r>
          </a:p>
          <a:p>
            <a:pPr>
              <a:spcBef>
                <a:spcPct val="20000"/>
              </a:spcBef>
            </a:pPr>
            <a:r>
              <a:rPr lang="en-US" altLang="en-US" sz="1600">
                <a:solidFill>
                  <a:srgbClr val="0070C0"/>
                </a:solidFill>
              </a:rPr>
              <a:t>Ahli</a:t>
            </a:r>
          </a:p>
          <a:p>
            <a:pPr>
              <a:spcBef>
                <a:spcPct val="20000"/>
              </a:spcBef>
            </a:pPr>
            <a:r>
              <a:rPr lang="en-US" altLang="en-US" sz="1600">
                <a:solidFill>
                  <a:srgbClr val="0070C0"/>
                </a:solidFill>
              </a:rPr>
              <a:t>Ahli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302082"/>
                                        </p:tgtEl>
                                        <p:attrNameLst>
                                          <p:attrName>style.visibility</p:attrName>
                                        </p:attrNameLst>
                                      </p:cBhvr>
                                      <p:to>
                                        <p:strVal val="visible"/>
                                      </p:to>
                                    </p:set>
                                    <p:animEffect transition="in" filter="wipe(right)">
                                      <p:cBhvr>
                                        <p:cTn id="7" dur="500"/>
                                        <p:tgtEl>
                                          <p:spTgt spid="30208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302083"/>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302086"/>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302084"/>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grpId="0" nodeType="afterEffect">
                                  <p:stCondLst>
                                    <p:cond delay="0"/>
                                  </p:stCondLst>
                                  <p:childTnLst>
                                    <p:set>
                                      <p:cBhvr>
                                        <p:cTn id="19" dur="1" fill="hold">
                                          <p:stCondLst>
                                            <p:cond delay="499"/>
                                          </p:stCondLst>
                                        </p:cTn>
                                        <p:tgtEl>
                                          <p:spTgt spid="302087"/>
                                        </p:tgtEl>
                                        <p:attrNameLst>
                                          <p:attrName>style.visibility</p:attrName>
                                        </p:attrNameLst>
                                      </p:cBhvr>
                                      <p:to>
                                        <p:strVal val="visible"/>
                                      </p:to>
                                    </p:set>
                                  </p:childTnLst>
                                </p:cTn>
                              </p:par>
                            </p:childTnLst>
                          </p:cTn>
                        </p:par>
                        <p:par>
                          <p:cTn id="20" fill="hold" nodeType="afterGroup">
                            <p:stCondLst>
                              <p:cond delay="2500"/>
                            </p:stCondLst>
                            <p:childTnLst>
                              <p:par>
                                <p:cTn id="21" presetID="1" presetClass="entr" presetSubtype="0" fill="hold" grpId="0" nodeType="afterEffect">
                                  <p:stCondLst>
                                    <p:cond delay="0"/>
                                  </p:stCondLst>
                                  <p:childTnLst>
                                    <p:set>
                                      <p:cBhvr>
                                        <p:cTn id="22" dur="1" fill="hold">
                                          <p:stCondLst>
                                            <p:cond delay="499"/>
                                          </p:stCondLst>
                                        </p:cTn>
                                        <p:tgtEl>
                                          <p:spTgt spid="302085"/>
                                        </p:tgtEl>
                                        <p:attrNameLst>
                                          <p:attrName>style.visibility</p:attrName>
                                        </p:attrNameLst>
                                      </p:cBhvr>
                                      <p:to>
                                        <p:strVal val="visible"/>
                                      </p:to>
                                    </p:set>
                                  </p:childTnLst>
                                </p:cTn>
                              </p:par>
                            </p:childTnLst>
                          </p:cTn>
                        </p:par>
                        <p:par>
                          <p:cTn id="23" fill="hold" nodeType="afterGroup">
                            <p:stCondLst>
                              <p:cond delay="3000"/>
                            </p:stCondLst>
                            <p:childTnLst>
                              <p:par>
                                <p:cTn id="24" presetID="1" presetClass="entr" presetSubtype="0" fill="hold" grpId="0" nodeType="afterEffect">
                                  <p:stCondLst>
                                    <p:cond delay="0"/>
                                  </p:stCondLst>
                                  <p:childTnLst>
                                    <p:set>
                                      <p:cBhvr>
                                        <p:cTn id="25" dur="1" fill="hold">
                                          <p:stCondLst>
                                            <p:cond delay="499"/>
                                          </p:stCondLst>
                                        </p:cTn>
                                        <p:tgtEl>
                                          <p:spTgt spid="302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autoUpdateAnimBg="0"/>
      <p:bldP spid="302084" grpId="0" autoUpdateAnimBg="0"/>
      <p:bldP spid="302085" grpId="0" autoUpdateAnimBg="0"/>
      <p:bldP spid="302086" grpId="0" autoUpdateAnimBg="0"/>
      <p:bldP spid="302087" grpId="0" autoUpdateAnimBg="0"/>
      <p:bldP spid="302088"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6738" name="Footer Placeholder 2"/>
          <p:cNvSpPr>
            <a:spLocks noGrp="1"/>
          </p:cNvSpPr>
          <p:nvPr>
            <p:ph type="ftr" sz="quarter" idx="11"/>
          </p:nvPr>
        </p:nvSpPr>
        <p:spPr/>
        <p:txBody>
          <a:bodyPr/>
          <a:lstStyle/>
          <a:p>
            <a:pPr>
              <a:defRPr/>
            </a:pPr>
            <a:r>
              <a:rPr lang="en-US"/>
              <a:t>BAHAGIAN PERKHIDMATAN, JPA</a:t>
            </a:r>
          </a:p>
        </p:txBody>
      </p:sp>
      <p:pic>
        <p:nvPicPr>
          <p:cNvPr id="303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07" name="Text Box 3"/>
          <p:cNvSpPr txBox="1">
            <a:spLocks noChangeArrowheads="1"/>
          </p:cNvSpPr>
          <p:nvPr/>
        </p:nvSpPr>
        <p:spPr bwMode="auto">
          <a:xfrm>
            <a:off x="762000" y="1657350"/>
            <a:ext cx="3200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rgbClr val="0070C0"/>
                </a:solidFill>
              </a:rPr>
              <a:t>1. Kursus Sistem Pengurusan Prestasi </a:t>
            </a:r>
          </a:p>
        </p:txBody>
      </p:sp>
      <p:sp>
        <p:nvSpPr>
          <p:cNvPr id="303108" name="Text Box 4"/>
          <p:cNvSpPr txBox="1">
            <a:spLocks noChangeArrowheads="1"/>
          </p:cNvSpPr>
          <p:nvPr/>
        </p:nvSpPr>
        <p:spPr bwMode="auto">
          <a:xfrm>
            <a:off x="800100" y="2486025"/>
            <a:ext cx="2590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a:solidFill>
                  <a:srgbClr val="0070C0"/>
                </a:solidFill>
              </a:rPr>
              <a:t>2. Kursus Bahasa Inggeris</a:t>
            </a:r>
          </a:p>
        </p:txBody>
      </p:sp>
      <p:sp>
        <p:nvSpPr>
          <p:cNvPr id="303109" name="Text Box 5"/>
          <p:cNvSpPr txBox="1">
            <a:spLocks noChangeArrowheads="1"/>
          </p:cNvSpPr>
          <p:nvPr/>
        </p:nvSpPr>
        <p:spPr bwMode="auto">
          <a:xfrm>
            <a:off x="4217988" y="1776413"/>
            <a:ext cx="14493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a:solidFill>
                  <a:srgbClr val="0070C0"/>
                </a:solidFill>
              </a:rPr>
              <a:t>4-6 April 2012</a:t>
            </a:r>
          </a:p>
        </p:txBody>
      </p:sp>
      <p:sp>
        <p:nvSpPr>
          <p:cNvPr id="303110" name="Text Box 6"/>
          <p:cNvSpPr txBox="1">
            <a:spLocks noChangeArrowheads="1"/>
          </p:cNvSpPr>
          <p:nvPr/>
        </p:nvSpPr>
        <p:spPr bwMode="auto">
          <a:xfrm>
            <a:off x="4176713" y="2500313"/>
            <a:ext cx="1514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a:solidFill>
                  <a:srgbClr val="0070C0"/>
                </a:solidFill>
              </a:rPr>
              <a:t>7-11 Nov 2012</a:t>
            </a:r>
          </a:p>
        </p:txBody>
      </p:sp>
      <p:sp>
        <p:nvSpPr>
          <p:cNvPr id="303111" name="Text Box 7"/>
          <p:cNvSpPr txBox="1">
            <a:spLocks noChangeArrowheads="1"/>
          </p:cNvSpPr>
          <p:nvPr/>
        </p:nvSpPr>
        <p:spPr bwMode="auto">
          <a:xfrm>
            <a:off x="6118225" y="1700213"/>
            <a:ext cx="1768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a:solidFill>
                  <a:srgbClr val="0070C0"/>
                </a:solidFill>
              </a:rPr>
              <a:t>Kuantan, Pahang</a:t>
            </a:r>
          </a:p>
        </p:txBody>
      </p:sp>
      <p:sp>
        <p:nvSpPr>
          <p:cNvPr id="303112" name="Text Box 8"/>
          <p:cNvSpPr txBox="1">
            <a:spLocks noChangeArrowheads="1"/>
          </p:cNvSpPr>
          <p:nvPr/>
        </p:nvSpPr>
        <p:spPr bwMode="auto">
          <a:xfrm>
            <a:off x="6418263" y="2462213"/>
            <a:ext cx="1368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a:solidFill>
                  <a:srgbClr val="0070C0"/>
                </a:solidFill>
              </a:rPr>
              <a:t>INTAN Kiara</a:t>
            </a:r>
          </a:p>
        </p:txBody>
      </p:sp>
      <p:sp>
        <p:nvSpPr>
          <p:cNvPr id="303113" name="Text Box 9"/>
          <p:cNvSpPr txBox="1">
            <a:spLocks noChangeArrowheads="1"/>
          </p:cNvSpPr>
          <p:nvPr/>
        </p:nvSpPr>
        <p:spPr bwMode="auto">
          <a:xfrm>
            <a:off x="796925" y="3841750"/>
            <a:ext cx="3124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rgbClr val="0070C0"/>
                </a:solidFill>
              </a:rPr>
              <a:t>1. Kursus Pengurusan Stress</a:t>
            </a:r>
          </a:p>
        </p:txBody>
      </p:sp>
      <p:sp>
        <p:nvSpPr>
          <p:cNvPr id="303114" name="Text Box 10"/>
          <p:cNvSpPr txBox="1">
            <a:spLocks noChangeArrowheads="1"/>
          </p:cNvSpPr>
          <p:nvPr/>
        </p:nvSpPr>
        <p:spPr bwMode="auto">
          <a:xfrm>
            <a:off x="4114800" y="3854450"/>
            <a:ext cx="434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rgbClr val="0070C0"/>
                </a:solidFill>
              </a:rPr>
              <a:t>Belajar membantu diri mengawal emosi.</a:t>
            </a:r>
          </a:p>
        </p:txBody>
      </p:sp>
      <p:sp>
        <p:nvSpPr>
          <p:cNvPr id="303115" name="Text Box 11"/>
          <p:cNvSpPr txBox="1">
            <a:spLocks noChangeArrowheads="1"/>
          </p:cNvSpPr>
          <p:nvPr/>
        </p:nvSpPr>
        <p:spPr bwMode="auto">
          <a:xfrm>
            <a:off x="1852613" y="5703888"/>
            <a:ext cx="6842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800">
                <a:solidFill>
                  <a:srgbClr val="0070C0"/>
                </a:solidFill>
              </a:rPr>
              <a:t>T.T</a:t>
            </a:r>
          </a:p>
        </p:txBody>
      </p:sp>
      <p:sp>
        <p:nvSpPr>
          <p:cNvPr id="303116" name="Text Box 12"/>
          <p:cNvSpPr txBox="1">
            <a:spLocks noChangeArrowheads="1"/>
          </p:cNvSpPr>
          <p:nvPr/>
        </p:nvSpPr>
        <p:spPr bwMode="auto">
          <a:xfrm>
            <a:off x="5840413" y="5740400"/>
            <a:ext cx="1958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800">
                <a:solidFill>
                  <a:srgbClr val="0070C0"/>
                </a:solidFill>
              </a:rPr>
              <a:t>25.11.2012</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03106"/>
                                        </p:tgtEl>
                                        <p:attrNameLst>
                                          <p:attrName>style.visibility</p:attrName>
                                        </p:attrNameLst>
                                      </p:cBhvr>
                                      <p:to>
                                        <p:strVal val="visible"/>
                                      </p:to>
                                    </p:set>
                                    <p:animEffect transition="in" filter="wipe(up)">
                                      <p:cBhvr>
                                        <p:cTn id="7" dur="500"/>
                                        <p:tgtEl>
                                          <p:spTgt spid="303106"/>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303107"/>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303109"/>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303111"/>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grpId="0" nodeType="afterEffect">
                                  <p:stCondLst>
                                    <p:cond delay="0"/>
                                  </p:stCondLst>
                                  <p:childTnLst>
                                    <p:set>
                                      <p:cBhvr>
                                        <p:cTn id="19" dur="1" fill="hold">
                                          <p:stCondLst>
                                            <p:cond delay="499"/>
                                          </p:stCondLst>
                                        </p:cTn>
                                        <p:tgtEl>
                                          <p:spTgt spid="303108"/>
                                        </p:tgtEl>
                                        <p:attrNameLst>
                                          <p:attrName>style.visibility</p:attrName>
                                        </p:attrNameLst>
                                      </p:cBhvr>
                                      <p:to>
                                        <p:strVal val="visible"/>
                                      </p:to>
                                    </p:set>
                                  </p:childTnLst>
                                </p:cTn>
                              </p:par>
                            </p:childTnLst>
                          </p:cTn>
                        </p:par>
                        <p:par>
                          <p:cTn id="20" fill="hold" nodeType="afterGroup">
                            <p:stCondLst>
                              <p:cond delay="2500"/>
                            </p:stCondLst>
                            <p:childTnLst>
                              <p:par>
                                <p:cTn id="21" presetID="1" presetClass="entr" presetSubtype="0" fill="hold" grpId="0" nodeType="afterEffect">
                                  <p:stCondLst>
                                    <p:cond delay="0"/>
                                  </p:stCondLst>
                                  <p:childTnLst>
                                    <p:set>
                                      <p:cBhvr>
                                        <p:cTn id="22" dur="1" fill="hold">
                                          <p:stCondLst>
                                            <p:cond delay="499"/>
                                          </p:stCondLst>
                                        </p:cTn>
                                        <p:tgtEl>
                                          <p:spTgt spid="303110"/>
                                        </p:tgtEl>
                                        <p:attrNameLst>
                                          <p:attrName>style.visibility</p:attrName>
                                        </p:attrNameLst>
                                      </p:cBhvr>
                                      <p:to>
                                        <p:strVal val="visible"/>
                                      </p:to>
                                    </p:set>
                                  </p:childTnLst>
                                </p:cTn>
                              </p:par>
                            </p:childTnLst>
                          </p:cTn>
                        </p:par>
                        <p:par>
                          <p:cTn id="23" fill="hold" nodeType="afterGroup">
                            <p:stCondLst>
                              <p:cond delay="3000"/>
                            </p:stCondLst>
                            <p:childTnLst>
                              <p:par>
                                <p:cTn id="24" presetID="1" presetClass="entr" presetSubtype="0" fill="hold" grpId="0" nodeType="afterEffect">
                                  <p:stCondLst>
                                    <p:cond delay="0"/>
                                  </p:stCondLst>
                                  <p:childTnLst>
                                    <p:set>
                                      <p:cBhvr>
                                        <p:cTn id="25" dur="1" fill="hold">
                                          <p:stCondLst>
                                            <p:cond delay="499"/>
                                          </p:stCondLst>
                                        </p:cTn>
                                        <p:tgtEl>
                                          <p:spTgt spid="303112"/>
                                        </p:tgtEl>
                                        <p:attrNameLst>
                                          <p:attrName>style.visibility</p:attrName>
                                        </p:attrNameLst>
                                      </p:cBhvr>
                                      <p:to>
                                        <p:strVal val="visible"/>
                                      </p:to>
                                    </p:set>
                                  </p:childTnLst>
                                </p:cTn>
                              </p:par>
                            </p:childTnLst>
                          </p:cTn>
                        </p:par>
                        <p:par>
                          <p:cTn id="26" fill="hold" nodeType="afterGroup">
                            <p:stCondLst>
                              <p:cond delay="3500"/>
                            </p:stCondLst>
                            <p:childTnLst>
                              <p:par>
                                <p:cTn id="27" presetID="1" presetClass="entr" presetSubtype="0" fill="hold" grpId="0" nodeType="afterEffect">
                                  <p:stCondLst>
                                    <p:cond delay="0"/>
                                  </p:stCondLst>
                                  <p:childTnLst>
                                    <p:set>
                                      <p:cBhvr>
                                        <p:cTn id="28" dur="1" fill="hold">
                                          <p:stCondLst>
                                            <p:cond delay="499"/>
                                          </p:stCondLst>
                                        </p:cTn>
                                        <p:tgtEl>
                                          <p:spTgt spid="303113"/>
                                        </p:tgtEl>
                                        <p:attrNameLst>
                                          <p:attrName>style.visibility</p:attrName>
                                        </p:attrNameLst>
                                      </p:cBhvr>
                                      <p:to>
                                        <p:strVal val="visible"/>
                                      </p:to>
                                    </p:set>
                                  </p:childTnLst>
                                </p:cTn>
                              </p:par>
                            </p:childTnLst>
                          </p:cTn>
                        </p:par>
                        <p:par>
                          <p:cTn id="29" fill="hold" nodeType="afterGroup">
                            <p:stCondLst>
                              <p:cond delay="4000"/>
                            </p:stCondLst>
                            <p:childTnLst>
                              <p:par>
                                <p:cTn id="30" presetID="1" presetClass="entr" presetSubtype="0" fill="hold" grpId="0" nodeType="afterEffect">
                                  <p:stCondLst>
                                    <p:cond delay="0"/>
                                  </p:stCondLst>
                                  <p:childTnLst>
                                    <p:set>
                                      <p:cBhvr>
                                        <p:cTn id="31" dur="1" fill="hold">
                                          <p:stCondLst>
                                            <p:cond delay="499"/>
                                          </p:stCondLst>
                                        </p:cTn>
                                        <p:tgtEl>
                                          <p:spTgt spid="303114"/>
                                        </p:tgtEl>
                                        <p:attrNameLst>
                                          <p:attrName>style.visibility</p:attrName>
                                        </p:attrNameLst>
                                      </p:cBhvr>
                                      <p:to>
                                        <p:strVal val="visible"/>
                                      </p:to>
                                    </p:set>
                                  </p:childTnLst>
                                </p:cTn>
                              </p:par>
                            </p:childTnLst>
                          </p:cTn>
                        </p:par>
                        <p:par>
                          <p:cTn id="32" fill="hold" nodeType="afterGroup">
                            <p:stCondLst>
                              <p:cond delay="4500"/>
                            </p:stCondLst>
                            <p:childTnLst>
                              <p:par>
                                <p:cTn id="33" presetID="1" presetClass="entr" presetSubtype="0" fill="hold" grpId="0" nodeType="afterEffect">
                                  <p:stCondLst>
                                    <p:cond delay="0"/>
                                  </p:stCondLst>
                                  <p:childTnLst>
                                    <p:set>
                                      <p:cBhvr>
                                        <p:cTn id="34" dur="1" fill="hold">
                                          <p:stCondLst>
                                            <p:cond delay="499"/>
                                          </p:stCondLst>
                                        </p:cTn>
                                        <p:tgtEl>
                                          <p:spTgt spid="303115"/>
                                        </p:tgtEl>
                                        <p:attrNameLst>
                                          <p:attrName>style.visibility</p:attrName>
                                        </p:attrNameLst>
                                      </p:cBhvr>
                                      <p:to>
                                        <p:strVal val="visible"/>
                                      </p:to>
                                    </p:set>
                                  </p:childTnLst>
                                </p:cTn>
                              </p:par>
                            </p:childTnLst>
                          </p:cTn>
                        </p:par>
                        <p:par>
                          <p:cTn id="35" fill="hold" nodeType="afterGroup">
                            <p:stCondLst>
                              <p:cond delay="5000"/>
                            </p:stCondLst>
                            <p:childTnLst>
                              <p:par>
                                <p:cTn id="36" presetID="1" presetClass="entr" presetSubtype="0" fill="hold" grpId="0" nodeType="afterEffect">
                                  <p:stCondLst>
                                    <p:cond delay="0"/>
                                  </p:stCondLst>
                                  <p:childTnLst>
                                    <p:set>
                                      <p:cBhvr>
                                        <p:cTn id="37" dur="1" fill="hold">
                                          <p:stCondLst>
                                            <p:cond delay="499"/>
                                          </p:stCondLst>
                                        </p:cTn>
                                        <p:tgtEl>
                                          <p:spTgt spid="303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7" grpId="0" autoUpdateAnimBg="0"/>
      <p:bldP spid="303108" grpId="0" autoUpdateAnimBg="0"/>
      <p:bldP spid="303109" grpId="0" autoUpdateAnimBg="0"/>
      <p:bldP spid="303110" grpId="0" autoUpdateAnimBg="0"/>
      <p:bldP spid="303111" grpId="0" autoUpdateAnimBg="0"/>
      <p:bldP spid="303112" grpId="0" autoUpdateAnimBg="0"/>
      <p:bldP spid="303113" grpId="0" autoUpdateAnimBg="0"/>
      <p:bldP spid="303114" grpId="0" autoUpdateAnimBg="0"/>
      <p:bldP spid="303115" grpId="0" autoUpdateAnimBg="0"/>
      <p:bldP spid="303116"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Rectangle 1026"/>
          <p:cNvSpPr>
            <a:spLocks noGrp="1" noChangeArrowheads="1"/>
          </p:cNvSpPr>
          <p:nvPr>
            <p:ph type="title"/>
          </p:nvPr>
        </p:nvSpPr>
        <p:spPr>
          <a:xfrm>
            <a:off x="1206500" y="600075"/>
            <a:ext cx="7104063" cy="679450"/>
          </a:xfrm>
        </p:spPr>
        <p:txBody>
          <a:bodyPr/>
          <a:lstStyle/>
          <a:p>
            <a:pPr eaLnBrk="1" hangingPunct="1">
              <a:defRPr/>
            </a:pPr>
            <a:r>
              <a:rPr lang="en-US" sz="2400" b="1">
                <a:ea typeface="+mj-ea"/>
              </a:rPr>
              <a:t>PENGHASILAN KERJA (Wajaran 50%)</a:t>
            </a:r>
          </a:p>
        </p:txBody>
      </p:sp>
      <p:sp>
        <p:nvSpPr>
          <p:cNvPr id="94211" name="Text Box 1027"/>
          <p:cNvSpPr txBox="1">
            <a:spLocks noChangeArrowheads="1"/>
          </p:cNvSpPr>
          <p:nvPr/>
        </p:nvSpPr>
        <p:spPr bwMode="auto">
          <a:xfrm>
            <a:off x="698500" y="1517650"/>
            <a:ext cx="44196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KUANTITI HASIL KERJA</a:t>
            </a:r>
          </a:p>
          <a:p>
            <a:pPr algn="just">
              <a:spcBef>
                <a:spcPct val="50000"/>
              </a:spcBef>
            </a:pPr>
            <a:r>
              <a:rPr lang="en-US" altLang="en-US" sz="1800"/>
              <a:t>Kuantiti hasil kerja seperti jumlah, bilangan, kadar, kekerapan dan sebagainya berbanding dengan sasaran kuantiti kerja ditetapkan</a:t>
            </a:r>
          </a:p>
        </p:txBody>
      </p:sp>
      <p:sp>
        <p:nvSpPr>
          <p:cNvPr id="94212" name="Rectangle 1028"/>
          <p:cNvSpPr>
            <a:spLocks noChangeArrowheads="1"/>
          </p:cNvSpPr>
          <p:nvPr/>
        </p:nvSpPr>
        <p:spPr bwMode="auto">
          <a:xfrm>
            <a:off x="5805488" y="219710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4213" name="Rectangle 1029"/>
          <p:cNvSpPr>
            <a:spLocks noChangeArrowheads="1"/>
          </p:cNvSpPr>
          <p:nvPr/>
        </p:nvSpPr>
        <p:spPr bwMode="auto">
          <a:xfrm>
            <a:off x="7381875" y="218440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4214" name="Text Box 1030"/>
          <p:cNvSpPr txBox="1">
            <a:spLocks noChangeArrowheads="1"/>
          </p:cNvSpPr>
          <p:nvPr/>
        </p:nvSpPr>
        <p:spPr bwMode="auto">
          <a:xfrm>
            <a:off x="5791200" y="151765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a:t>PPP</a:t>
            </a:r>
          </a:p>
        </p:txBody>
      </p:sp>
      <p:sp>
        <p:nvSpPr>
          <p:cNvPr id="94215" name="Text Box 1031"/>
          <p:cNvSpPr txBox="1">
            <a:spLocks noChangeArrowheads="1"/>
          </p:cNvSpPr>
          <p:nvPr/>
        </p:nvSpPr>
        <p:spPr bwMode="auto">
          <a:xfrm>
            <a:off x="7327900" y="153035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a:t>PPK</a:t>
            </a:r>
          </a:p>
        </p:txBody>
      </p:sp>
      <p:sp>
        <p:nvSpPr>
          <p:cNvPr id="94216" name="Text Box 1032"/>
          <p:cNvSpPr txBox="1">
            <a:spLocks noChangeArrowheads="1"/>
          </p:cNvSpPr>
          <p:nvPr/>
        </p:nvSpPr>
        <p:spPr bwMode="auto">
          <a:xfrm>
            <a:off x="712788" y="3271838"/>
            <a:ext cx="44958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8925" indent="-288925">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endParaRPr lang="en-US" altLang="en-US" sz="800"/>
          </a:p>
          <a:p>
            <a:pPr>
              <a:spcBef>
                <a:spcPct val="50000"/>
              </a:spcBef>
            </a:pPr>
            <a:r>
              <a:rPr lang="en-US" altLang="en-US" sz="2000" b="1"/>
              <a:t>KUALITI HASIL KERJA</a:t>
            </a:r>
          </a:p>
          <a:p>
            <a:pPr>
              <a:spcBef>
                <a:spcPct val="50000"/>
              </a:spcBef>
            </a:pPr>
            <a:endParaRPr lang="en-US" altLang="en-US" sz="800"/>
          </a:p>
          <a:p>
            <a:pPr algn="just">
              <a:spcBef>
                <a:spcPct val="50000"/>
              </a:spcBef>
              <a:buFontTx/>
              <a:buChar char="•"/>
            </a:pPr>
            <a:r>
              <a:rPr lang="en-US" altLang="en-US" sz="1800"/>
              <a:t>Dinilai dari segi kesempurnaan, teratur dan kemas</a:t>
            </a:r>
          </a:p>
          <a:p>
            <a:pPr algn="just">
              <a:spcBef>
                <a:spcPct val="50000"/>
              </a:spcBef>
              <a:buFontTx/>
              <a:buChar char="•"/>
            </a:pPr>
            <a:r>
              <a:rPr lang="en-US" altLang="en-US" sz="1800"/>
              <a:t>Dinilai dari segi usaha dan inisiatif untuk mencapai kesempurnaan hasil kerja</a:t>
            </a:r>
          </a:p>
        </p:txBody>
      </p:sp>
      <p:sp>
        <p:nvSpPr>
          <p:cNvPr id="94217" name="Rectangle 1033"/>
          <p:cNvSpPr>
            <a:spLocks noChangeArrowheads="1"/>
          </p:cNvSpPr>
          <p:nvPr/>
        </p:nvSpPr>
        <p:spPr bwMode="auto">
          <a:xfrm>
            <a:off x="5791200" y="50514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4218" name="Rectangle 1034"/>
          <p:cNvSpPr>
            <a:spLocks noChangeArrowheads="1"/>
          </p:cNvSpPr>
          <p:nvPr/>
        </p:nvSpPr>
        <p:spPr bwMode="auto">
          <a:xfrm>
            <a:off x="7343775" y="4027488"/>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4219" name="Rectangle 1035"/>
          <p:cNvSpPr>
            <a:spLocks noChangeArrowheads="1"/>
          </p:cNvSpPr>
          <p:nvPr/>
        </p:nvSpPr>
        <p:spPr bwMode="auto">
          <a:xfrm>
            <a:off x="5791200" y="403225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4220" name="Rectangle 1036"/>
          <p:cNvSpPr>
            <a:spLocks noChangeArrowheads="1"/>
          </p:cNvSpPr>
          <p:nvPr/>
        </p:nvSpPr>
        <p:spPr bwMode="auto">
          <a:xfrm>
            <a:off x="7377113" y="50387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Tree>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7" name="Rectangle 1026"/>
          <p:cNvSpPr>
            <a:spLocks noGrp="1" noChangeArrowheads="1"/>
          </p:cNvSpPr>
          <p:nvPr>
            <p:ph type="title"/>
          </p:nvPr>
        </p:nvSpPr>
        <p:spPr>
          <a:xfrm>
            <a:off x="1328738" y="736600"/>
            <a:ext cx="7104062" cy="679450"/>
          </a:xfrm>
        </p:spPr>
        <p:txBody>
          <a:bodyPr/>
          <a:lstStyle/>
          <a:p>
            <a:pPr eaLnBrk="1" hangingPunct="1">
              <a:defRPr/>
            </a:pPr>
            <a:r>
              <a:rPr lang="en-US" sz="2400" b="1">
                <a:ea typeface="+mj-ea"/>
              </a:rPr>
              <a:t>PENGHASILAN KERJA (Wajaran 50%)</a:t>
            </a:r>
          </a:p>
        </p:txBody>
      </p:sp>
      <p:sp>
        <p:nvSpPr>
          <p:cNvPr id="95235" name="Text Box 1027"/>
          <p:cNvSpPr txBox="1">
            <a:spLocks noChangeArrowheads="1"/>
          </p:cNvSpPr>
          <p:nvPr/>
        </p:nvSpPr>
        <p:spPr bwMode="auto">
          <a:xfrm>
            <a:off x="685800" y="1981200"/>
            <a:ext cx="44196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KETEPATAN MASA</a:t>
            </a:r>
          </a:p>
          <a:p>
            <a:pPr algn="just">
              <a:spcBef>
                <a:spcPct val="50000"/>
              </a:spcBef>
            </a:pPr>
            <a:r>
              <a:rPr lang="en-US" altLang="en-US" sz="1800"/>
              <a:t>Kebolehan menghasilkan kerja atau melaksanakan tugas dalam tempoh masa yang ditetapkan.</a:t>
            </a:r>
          </a:p>
        </p:txBody>
      </p:sp>
      <p:sp>
        <p:nvSpPr>
          <p:cNvPr id="95236" name="Rectangle 1028"/>
          <p:cNvSpPr>
            <a:spLocks noChangeArrowheads="1"/>
          </p:cNvSpPr>
          <p:nvPr/>
        </p:nvSpPr>
        <p:spPr bwMode="auto">
          <a:xfrm>
            <a:off x="5791200" y="274320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5237" name="Rectangle 1029"/>
          <p:cNvSpPr>
            <a:spLocks noChangeArrowheads="1"/>
          </p:cNvSpPr>
          <p:nvPr/>
        </p:nvSpPr>
        <p:spPr bwMode="auto">
          <a:xfrm>
            <a:off x="7381875" y="274320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5238" name="Text Box 1030"/>
          <p:cNvSpPr txBox="1">
            <a:spLocks noChangeArrowheads="1"/>
          </p:cNvSpPr>
          <p:nvPr/>
        </p:nvSpPr>
        <p:spPr bwMode="auto">
          <a:xfrm>
            <a:off x="5791200" y="19812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a:t>PPP</a:t>
            </a:r>
          </a:p>
        </p:txBody>
      </p:sp>
      <p:sp>
        <p:nvSpPr>
          <p:cNvPr id="95239" name="Text Box 1031"/>
          <p:cNvSpPr txBox="1">
            <a:spLocks noChangeArrowheads="1"/>
          </p:cNvSpPr>
          <p:nvPr/>
        </p:nvSpPr>
        <p:spPr bwMode="auto">
          <a:xfrm>
            <a:off x="7315200" y="19812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a:t>PPK</a:t>
            </a:r>
          </a:p>
        </p:txBody>
      </p:sp>
      <p:sp>
        <p:nvSpPr>
          <p:cNvPr id="95240" name="Text Box 1032"/>
          <p:cNvSpPr txBox="1">
            <a:spLocks noChangeArrowheads="1"/>
          </p:cNvSpPr>
          <p:nvPr/>
        </p:nvSpPr>
        <p:spPr bwMode="auto">
          <a:xfrm>
            <a:off x="741363" y="3375025"/>
            <a:ext cx="480060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endParaRPr lang="en-US" altLang="en-US" sz="800"/>
          </a:p>
          <a:p>
            <a:pPr>
              <a:spcBef>
                <a:spcPct val="50000"/>
              </a:spcBef>
            </a:pPr>
            <a:r>
              <a:rPr lang="en-US" altLang="en-US" sz="2000" b="1"/>
              <a:t>KEBERKESANAN HASIL KERJA</a:t>
            </a:r>
          </a:p>
          <a:p>
            <a:pPr>
              <a:spcBef>
                <a:spcPct val="50000"/>
              </a:spcBef>
            </a:pPr>
            <a:endParaRPr lang="en-US" altLang="en-US" sz="800"/>
          </a:p>
          <a:p>
            <a:pPr algn="just">
              <a:spcBef>
                <a:spcPct val="50000"/>
              </a:spcBef>
            </a:pPr>
            <a:r>
              <a:rPr lang="en-US" altLang="en-US" sz="1800"/>
              <a:t>Dinilai dari segi memenuhi kehendak   ‘Stake-Holder’ atau pelanggan.</a:t>
            </a:r>
          </a:p>
          <a:p>
            <a:pPr algn="just">
              <a:spcBef>
                <a:spcPct val="50000"/>
              </a:spcBef>
            </a:pPr>
            <a:endParaRPr lang="en-US" altLang="en-US" sz="1800"/>
          </a:p>
          <a:p>
            <a:pPr algn="just">
              <a:spcBef>
                <a:spcPct val="50000"/>
              </a:spcBef>
            </a:pPr>
            <a:r>
              <a:rPr lang="en-US" altLang="en-US" sz="1800" b="1"/>
              <a:t>JUMLAH MARKAH MENGIKUT WAJARAN</a:t>
            </a:r>
          </a:p>
        </p:txBody>
      </p:sp>
      <p:sp>
        <p:nvSpPr>
          <p:cNvPr id="95241" name="Rectangle 1033"/>
          <p:cNvSpPr>
            <a:spLocks noChangeArrowheads="1"/>
          </p:cNvSpPr>
          <p:nvPr/>
        </p:nvSpPr>
        <p:spPr bwMode="auto">
          <a:xfrm>
            <a:off x="5803900" y="5307013"/>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en-US" sz="1800"/>
          </a:p>
        </p:txBody>
      </p:sp>
      <p:sp>
        <p:nvSpPr>
          <p:cNvPr id="95242" name="Rectangle 1034"/>
          <p:cNvSpPr>
            <a:spLocks noChangeArrowheads="1"/>
          </p:cNvSpPr>
          <p:nvPr/>
        </p:nvSpPr>
        <p:spPr bwMode="auto">
          <a:xfrm>
            <a:off x="7381875" y="426085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5243" name="Rectangle 1035"/>
          <p:cNvSpPr>
            <a:spLocks noChangeArrowheads="1"/>
          </p:cNvSpPr>
          <p:nvPr/>
        </p:nvSpPr>
        <p:spPr bwMode="auto">
          <a:xfrm>
            <a:off x="5791200" y="42767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5244" name="Rectangle 1036"/>
          <p:cNvSpPr>
            <a:spLocks noChangeArrowheads="1"/>
          </p:cNvSpPr>
          <p:nvPr/>
        </p:nvSpPr>
        <p:spPr bwMode="auto">
          <a:xfrm>
            <a:off x="7377113" y="528637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5245" name="Text Box 1037"/>
          <p:cNvSpPr txBox="1">
            <a:spLocks noChangeArrowheads="1"/>
          </p:cNvSpPr>
          <p:nvPr/>
        </p:nvSpPr>
        <p:spPr bwMode="auto">
          <a:xfrm>
            <a:off x="6065838" y="5329238"/>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800">
                <a:latin typeface="Arial Narrow" panose="020B0606020202030204" pitchFamily="34" charset="0"/>
              </a:rPr>
              <a:t>/50</a:t>
            </a:r>
          </a:p>
        </p:txBody>
      </p:sp>
      <p:sp>
        <p:nvSpPr>
          <p:cNvPr id="95246" name="Text Box 1038"/>
          <p:cNvSpPr txBox="1">
            <a:spLocks noChangeArrowheads="1"/>
          </p:cNvSpPr>
          <p:nvPr/>
        </p:nvSpPr>
        <p:spPr bwMode="auto">
          <a:xfrm>
            <a:off x="7646988" y="53022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800">
                <a:latin typeface="Arial Narrow" panose="020B0606020202030204" pitchFamily="34" charset="0"/>
              </a:rPr>
              <a:t>/50</a:t>
            </a:r>
          </a:p>
        </p:txBody>
      </p:sp>
    </p:spTree>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7" name="Rectangle 1026"/>
          <p:cNvSpPr>
            <a:spLocks noGrp="1" noChangeArrowheads="1"/>
          </p:cNvSpPr>
          <p:nvPr>
            <p:ph type="title"/>
          </p:nvPr>
        </p:nvSpPr>
        <p:spPr>
          <a:xfrm>
            <a:off x="385763" y="668338"/>
            <a:ext cx="8250237" cy="679450"/>
          </a:xfrm>
        </p:spPr>
        <p:txBody>
          <a:bodyPr/>
          <a:lstStyle/>
          <a:p>
            <a:pPr eaLnBrk="1" hangingPunct="1">
              <a:defRPr/>
            </a:pPr>
            <a:r>
              <a:rPr lang="en-US" sz="2400" b="1" dirty="0">
                <a:ea typeface="+mj-ea"/>
              </a:rPr>
              <a:t>SKALA PENGETAHUAN &amp; KEMAHIRAN (</a:t>
            </a:r>
            <a:r>
              <a:rPr lang="en-US" sz="2400" b="1" dirty="0" err="1">
                <a:ea typeface="+mj-ea"/>
              </a:rPr>
              <a:t>Wajaran</a:t>
            </a:r>
            <a:r>
              <a:rPr lang="en-US" sz="2400" b="1" dirty="0">
                <a:ea typeface="+mj-ea"/>
              </a:rPr>
              <a:t> 25%)</a:t>
            </a:r>
          </a:p>
        </p:txBody>
      </p:sp>
      <p:sp>
        <p:nvSpPr>
          <p:cNvPr id="98307" name="Text Box 1027"/>
          <p:cNvSpPr txBox="1">
            <a:spLocks noChangeArrowheads="1"/>
          </p:cNvSpPr>
          <p:nvPr/>
        </p:nvSpPr>
        <p:spPr bwMode="auto">
          <a:xfrm>
            <a:off x="457200" y="1479550"/>
            <a:ext cx="51054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ILMU PENGETAHUAN DAN KEMAHIRAN DALAM BIDANG KERJA</a:t>
            </a:r>
          </a:p>
          <a:p>
            <a:pPr algn="just">
              <a:spcBef>
                <a:spcPct val="50000"/>
              </a:spcBef>
            </a:pPr>
            <a:r>
              <a:rPr lang="en-US" altLang="en-US" sz="1800"/>
              <a:t>Mempunyai ilmu pengetahuan dan kemahiran/ kepakaran dalam menghasilkan kerja meliputi kebolehan mengenalpasti, menganalisis serta menyelesaikan masalah.</a:t>
            </a:r>
          </a:p>
        </p:txBody>
      </p:sp>
      <p:sp>
        <p:nvSpPr>
          <p:cNvPr id="98308" name="Rectangle 1028"/>
          <p:cNvSpPr>
            <a:spLocks noChangeArrowheads="1"/>
          </p:cNvSpPr>
          <p:nvPr/>
        </p:nvSpPr>
        <p:spPr bwMode="auto">
          <a:xfrm>
            <a:off x="6115050" y="23209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8309" name="Rectangle 1029"/>
          <p:cNvSpPr>
            <a:spLocks noChangeArrowheads="1"/>
          </p:cNvSpPr>
          <p:nvPr/>
        </p:nvSpPr>
        <p:spPr bwMode="auto">
          <a:xfrm>
            <a:off x="7454900" y="23209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8310" name="Text Box 1030"/>
          <p:cNvSpPr txBox="1">
            <a:spLocks noChangeArrowheads="1"/>
          </p:cNvSpPr>
          <p:nvPr/>
        </p:nvSpPr>
        <p:spPr bwMode="auto">
          <a:xfrm>
            <a:off x="6019800" y="1493838"/>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PPP</a:t>
            </a:r>
          </a:p>
        </p:txBody>
      </p:sp>
      <p:sp>
        <p:nvSpPr>
          <p:cNvPr id="98311" name="Text Box 1031"/>
          <p:cNvSpPr txBox="1">
            <a:spLocks noChangeArrowheads="1"/>
          </p:cNvSpPr>
          <p:nvPr/>
        </p:nvSpPr>
        <p:spPr bwMode="auto">
          <a:xfrm>
            <a:off x="7467600" y="1493838"/>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PPK</a:t>
            </a:r>
          </a:p>
        </p:txBody>
      </p:sp>
      <p:sp>
        <p:nvSpPr>
          <p:cNvPr id="98312" name="Text Box 1032"/>
          <p:cNvSpPr txBox="1">
            <a:spLocks noChangeArrowheads="1"/>
          </p:cNvSpPr>
          <p:nvPr/>
        </p:nvSpPr>
        <p:spPr bwMode="auto">
          <a:xfrm>
            <a:off x="457200" y="3673475"/>
            <a:ext cx="5257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endParaRPr lang="en-US" altLang="en-US" sz="800"/>
          </a:p>
          <a:p>
            <a:pPr>
              <a:spcBef>
                <a:spcPct val="50000"/>
              </a:spcBef>
            </a:pPr>
            <a:r>
              <a:rPr lang="en-US" altLang="en-US" sz="2000" b="1"/>
              <a:t>PELAKSANAAN DASAR, PERATURAN DAN ARAHAN PENTADBIRAN </a:t>
            </a:r>
          </a:p>
          <a:p>
            <a:pPr algn="just">
              <a:spcBef>
                <a:spcPct val="50000"/>
              </a:spcBef>
            </a:pPr>
            <a:r>
              <a:rPr lang="en-US" altLang="en-US" sz="1800"/>
              <a:t>Kebolehan menghayati dan melaksanakan dasar, peraturan dan arahan pentadbiran berkaitan dengan bidang tugasnya.</a:t>
            </a:r>
          </a:p>
        </p:txBody>
      </p:sp>
      <p:sp>
        <p:nvSpPr>
          <p:cNvPr id="98313" name="Rectangle 1033"/>
          <p:cNvSpPr>
            <a:spLocks noChangeArrowheads="1"/>
          </p:cNvSpPr>
          <p:nvPr/>
        </p:nvSpPr>
        <p:spPr bwMode="auto">
          <a:xfrm>
            <a:off x="6096000" y="4773613"/>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8314" name="Rectangle 1034"/>
          <p:cNvSpPr>
            <a:spLocks noChangeArrowheads="1"/>
          </p:cNvSpPr>
          <p:nvPr/>
        </p:nvSpPr>
        <p:spPr bwMode="auto">
          <a:xfrm>
            <a:off x="7440613" y="4754563"/>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Tree>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7" name="Text Box 3"/>
          <p:cNvSpPr txBox="1">
            <a:spLocks noChangeArrowheads="1"/>
          </p:cNvSpPr>
          <p:nvPr/>
        </p:nvSpPr>
        <p:spPr bwMode="auto">
          <a:xfrm>
            <a:off x="457200" y="1482725"/>
            <a:ext cx="5105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KEBERKESANAN</a:t>
            </a:r>
            <a:r>
              <a:rPr lang="en-US" altLang="en-US" sz="2000"/>
              <a:t> </a:t>
            </a:r>
            <a:r>
              <a:rPr lang="en-US" altLang="en-US" sz="2000" b="1"/>
              <a:t>KOMUNIKASI</a:t>
            </a:r>
          </a:p>
          <a:p>
            <a:pPr>
              <a:spcBef>
                <a:spcPct val="50000"/>
              </a:spcBef>
            </a:pPr>
            <a:endParaRPr lang="en-US" altLang="en-US" sz="2000"/>
          </a:p>
          <a:p>
            <a:pPr algn="just">
              <a:spcBef>
                <a:spcPct val="50000"/>
              </a:spcBef>
            </a:pPr>
            <a:r>
              <a:rPr lang="en-US" altLang="en-US" sz="2000"/>
              <a:t>Kebolehan menyampaikan maksud, pendapat, kefahaman atau arahan secara lisan dan tulisan berkaitan dengan bidang tugas merangkumi penguasaan bahasa melalui tulisan dan lisan dengan menggunakan tatabahasa dan persembahan yang baik.</a:t>
            </a:r>
          </a:p>
        </p:txBody>
      </p:sp>
      <p:sp>
        <p:nvSpPr>
          <p:cNvPr id="99331" name="Rectangle 4"/>
          <p:cNvSpPr>
            <a:spLocks noChangeArrowheads="1"/>
          </p:cNvSpPr>
          <p:nvPr/>
        </p:nvSpPr>
        <p:spPr bwMode="auto">
          <a:xfrm>
            <a:off x="6115050" y="2517775"/>
            <a:ext cx="7620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9332" name="Rectangle 5"/>
          <p:cNvSpPr>
            <a:spLocks noChangeArrowheads="1"/>
          </p:cNvSpPr>
          <p:nvPr/>
        </p:nvSpPr>
        <p:spPr bwMode="auto">
          <a:xfrm>
            <a:off x="7440613" y="2501900"/>
            <a:ext cx="7620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9333" name="Text Box 6"/>
          <p:cNvSpPr txBox="1">
            <a:spLocks noChangeArrowheads="1"/>
          </p:cNvSpPr>
          <p:nvPr/>
        </p:nvSpPr>
        <p:spPr bwMode="auto">
          <a:xfrm>
            <a:off x="6096000" y="146685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PPP</a:t>
            </a:r>
          </a:p>
        </p:txBody>
      </p:sp>
      <p:sp>
        <p:nvSpPr>
          <p:cNvPr id="99334" name="Text Box 7"/>
          <p:cNvSpPr txBox="1">
            <a:spLocks noChangeArrowheads="1"/>
          </p:cNvSpPr>
          <p:nvPr/>
        </p:nvSpPr>
        <p:spPr bwMode="auto">
          <a:xfrm>
            <a:off x="7543800" y="146685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PPK</a:t>
            </a:r>
          </a:p>
        </p:txBody>
      </p:sp>
      <p:sp>
        <p:nvSpPr>
          <p:cNvPr id="22" name="Text Box 8"/>
          <p:cNvSpPr txBox="1">
            <a:spLocks noChangeArrowheads="1"/>
          </p:cNvSpPr>
          <p:nvPr/>
        </p:nvSpPr>
        <p:spPr bwMode="auto">
          <a:xfrm>
            <a:off x="457200" y="4787900"/>
            <a:ext cx="533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JUMLAH MARKAH MENGIKUT WAJARAN</a:t>
            </a:r>
          </a:p>
        </p:txBody>
      </p:sp>
      <p:sp>
        <p:nvSpPr>
          <p:cNvPr id="99336" name="Text Box 11"/>
          <p:cNvSpPr txBox="1">
            <a:spLocks noChangeArrowheads="1"/>
          </p:cNvSpPr>
          <p:nvPr/>
        </p:nvSpPr>
        <p:spPr bwMode="auto">
          <a:xfrm>
            <a:off x="6169025" y="4792663"/>
            <a:ext cx="76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a:solidFill>
                  <a:srgbClr val="FFFF66"/>
                </a:solidFill>
                <a:latin typeface="Times New Roman" panose="02020603050405020304" pitchFamily="18" charset="0"/>
              </a:rPr>
              <a:t>   </a:t>
            </a:r>
            <a:r>
              <a:rPr lang="en-US" altLang="en-US" sz="2000">
                <a:latin typeface="Times New Roman" panose="02020603050405020304" pitchFamily="18" charset="0"/>
              </a:rPr>
              <a:t>/</a:t>
            </a:r>
            <a:r>
              <a:rPr lang="en-US" altLang="en-US" sz="2000" b="1">
                <a:latin typeface="Times New Roman" panose="02020603050405020304" pitchFamily="18" charset="0"/>
              </a:rPr>
              <a:t>25</a:t>
            </a:r>
          </a:p>
        </p:txBody>
      </p:sp>
      <p:sp>
        <p:nvSpPr>
          <p:cNvPr id="99337" name="Rectangle 12"/>
          <p:cNvSpPr>
            <a:spLocks noChangeArrowheads="1"/>
          </p:cNvSpPr>
          <p:nvPr/>
        </p:nvSpPr>
        <p:spPr bwMode="auto">
          <a:xfrm>
            <a:off x="7700963" y="4741863"/>
            <a:ext cx="508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b="1">
                <a:latin typeface="Times New Roman" panose="02020603050405020304" pitchFamily="18" charset="0"/>
              </a:rPr>
              <a:t>/25</a:t>
            </a:r>
          </a:p>
        </p:txBody>
      </p:sp>
      <p:sp>
        <p:nvSpPr>
          <p:cNvPr id="25" name="Rectangle 15"/>
          <p:cNvSpPr>
            <a:spLocks noGrp="1" noChangeArrowheads="1"/>
          </p:cNvSpPr>
          <p:nvPr>
            <p:ph type="title"/>
          </p:nvPr>
        </p:nvSpPr>
        <p:spPr>
          <a:xfrm>
            <a:off x="395288" y="585788"/>
            <a:ext cx="8223250" cy="938212"/>
          </a:xfrm>
        </p:spPr>
        <p:txBody>
          <a:bodyPr/>
          <a:lstStyle/>
          <a:p>
            <a:pPr eaLnBrk="1" hangingPunct="1">
              <a:defRPr/>
            </a:pPr>
            <a:r>
              <a:rPr lang="en-US" sz="2400" b="1" dirty="0">
                <a:ea typeface="+mj-ea"/>
              </a:rPr>
              <a:t>SKALA PENGETAHUAN &amp; KEMAHIRAN (</a:t>
            </a:r>
            <a:r>
              <a:rPr lang="en-US" sz="2400" b="1" dirty="0" err="1">
                <a:ea typeface="+mj-ea"/>
              </a:rPr>
              <a:t>Wajaran</a:t>
            </a:r>
            <a:r>
              <a:rPr lang="en-US" sz="2400" b="1" dirty="0">
                <a:ea typeface="+mj-ea"/>
              </a:rPr>
              <a:t> 25%)</a:t>
            </a:r>
          </a:p>
        </p:txBody>
      </p:sp>
      <p:sp>
        <p:nvSpPr>
          <p:cNvPr id="99339" name="Rectangle 4"/>
          <p:cNvSpPr>
            <a:spLocks noChangeArrowheads="1"/>
          </p:cNvSpPr>
          <p:nvPr/>
        </p:nvSpPr>
        <p:spPr bwMode="auto">
          <a:xfrm>
            <a:off x="6119813" y="4764088"/>
            <a:ext cx="7620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99340" name="Rectangle 5"/>
          <p:cNvSpPr>
            <a:spLocks noChangeArrowheads="1"/>
          </p:cNvSpPr>
          <p:nvPr/>
        </p:nvSpPr>
        <p:spPr bwMode="auto">
          <a:xfrm>
            <a:off x="7445375" y="4748213"/>
            <a:ext cx="7620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22"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2"/>
          <p:cNvSpPr>
            <a:spLocks noGrp="1" noChangeArrowheads="1"/>
          </p:cNvSpPr>
          <p:nvPr>
            <p:ph type="title"/>
          </p:nvPr>
        </p:nvSpPr>
        <p:spPr>
          <a:xfrm>
            <a:off x="1343025" y="558800"/>
            <a:ext cx="7104063" cy="679450"/>
          </a:xfrm>
        </p:spPr>
        <p:txBody>
          <a:bodyPr/>
          <a:lstStyle/>
          <a:p>
            <a:pPr eaLnBrk="1" hangingPunct="1">
              <a:defRPr/>
            </a:pPr>
            <a:r>
              <a:rPr lang="en-US" sz="2400" b="1" dirty="0">
                <a:ea typeface="+mj-ea"/>
              </a:rPr>
              <a:t>KUALITI PERIBADI (</a:t>
            </a:r>
            <a:r>
              <a:rPr lang="en-US" sz="2400" b="1" dirty="0" err="1">
                <a:ea typeface="+mj-ea"/>
              </a:rPr>
              <a:t>Wajaran</a:t>
            </a:r>
            <a:r>
              <a:rPr lang="en-US" sz="2400" b="1" dirty="0">
                <a:ea typeface="+mj-ea"/>
              </a:rPr>
              <a:t> 20%)</a:t>
            </a:r>
          </a:p>
        </p:txBody>
      </p:sp>
      <p:sp>
        <p:nvSpPr>
          <p:cNvPr id="102403" name="Text Box 3"/>
          <p:cNvSpPr txBox="1">
            <a:spLocks noChangeArrowheads="1"/>
          </p:cNvSpPr>
          <p:nvPr/>
        </p:nvSpPr>
        <p:spPr bwMode="auto">
          <a:xfrm>
            <a:off x="685800" y="1493838"/>
            <a:ext cx="5375275"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CIRI-CIRI PEMIMPIN</a:t>
            </a:r>
          </a:p>
          <a:p>
            <a:pPr algn="just">
              <a:spcBef>
                <a:spcPct val="50000"/>
              </a:spcBef>
            </a:pPr>
            <a:r>
              <a:rPr lang="en-US" altLang="en-US" sz="1800"/>
              <a:t>Mempunyai wawasan, komitmen, kebolehan membuat keputusan, menggerak dan memberi dorongan kepada pegawai ke arah pencapaian objektif organisasi.</a:t>
            </a:r>
          </a:p>
        </p:txBody>
      </p:sp>
      <p:sp>
        <p:nvSpPr>
          <p:cNvPr id="102404" name="Rectangle 4"/>
          <p:cNvSpPr>
            <a:spLocks noChangeArrowheads="1"/>
          </p:cNvSpPr>
          <p:nvPr/>
        </p:nvSpPr>
        <p:spPr bwMode="auto">
          <a:xfrm>
            <a:off x="6530975" y="2033588"/>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2405" name="Text Box 6"/>
          <p:cNvSpPr txBox="1">
            <a:spLocks noChangeArrowheads="1"/>
          </p:cNvSpPr>
          <p:nvPr/>
        </p:nvSpPr>
        <p:spPr bwMode="auto">
          <a:xfrm>
            <a:off x="6650038" y="14732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PPP</a:t>
            </a:r>
          </a:p>
        </p:txBody>
      </p:sp>
      <p:sp>
        <p:nvSpPr>
          <p:cNvPr id="102406" name="Text Box 7"/>
          <p:cNvSpPr txBox="1">
            <a:spLocks noChangeArrowheads="1"/>
          </p:cNvSpPr>
          <p:nvPr/>
        </p:nvSpPr>
        <p:spPr bwMode="auto">
          <a:xfrm>
            <a:off x="7794625" y="1487488"/>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PPK</a:t>
            </a:r>
          </a:p>
        </p:txBody>
      </p:sp>
      <p:sp>
        <p:nvSpPr>
          <p:cNvPr id="102407" name="Rectangle 4"/>
          <p:cNvSpPr>
            <a:spLocks noChangeArrowheads="1"/>
          </p:cNvSpPr>
          <p:nvPr/>
        </p:nvSpPr>
        <p:spPr bwMode="auto">
          <a:xfrm>
            <a:off x="6521450" y="43402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2408" name="Rectangle 5"/>
          <p:cNvSpPr>
            <a:spLocks noChangeArrowheads="1"/>
          </p:cNvSpPr>
          <p:nvPr/>
        </p:nvSpPr>
        <p:spPr bwMode="auto">
          <a:xfrm>
            <a:off x="7794625" y="4341813"/>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2409" name="Rectangle 5"/>
          <p:cNvSpPr>
            <a:spLocks noChangeArrowheads="1"/>
          </p:cNvSpPr>
          <p:nvPr/>
        </p:nvSpPr>
        <p:spPr bwMode="auto">
          <a:xfrm>
            <a:off x="7799388" y="20161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2410" name="Text Box 3"/>
          <p:cNvSpPr txBox="1">
            <a:spLocks noChangeArrowheads="1"/>
          </p:cNvSpPr>
          <p:nvPr/>
        </p:nvSpPr>
        <p:spPr bwMode="auto">
          <a:xfrm>
            <a:off x="685800" y="3603625"/>
            <a:ext cx="537527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KEBOLEHAN MENGELOLA</a:t>
            </a:r>
          </a:p>
          <a:p>
            <a:pPr algn="just">
              <a:spcBef>
                <a:spcPct val="50000"/>
              </a:spcBef>
            </a:pPr>
            <a:r>
              <a:rPr lang="en-US" altLang="en-US" sz="1800"/>
              <a:t>Keupayaan dan kebolehan menggembleng segala sumber dalam kawalannya seperti kewangan, tenaga manusia, peralatan dan maklumat bagi merancang, mengatur, membahagi dan mengendalikan sesuatu tugas untuk mencapai objektif organisasi</a:t>
            </a:r>
          </a:p>
        </p:txBody>
      </p:sp>
    </p:spTree>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2"/>
          <p:cNvSpPr>
            <a:spLocks noGrp="1" noChangeArrowheads="1"/>
          </p:cNvSpPr>
          <p:nvPr>
            <p:ph type="title"/>
          </p:nvPr>
        </p:nvSpPr>
        <p:spPr>
          <a:xfrm>
            <a:off x="1343025" y="558800"/>
            <a:ext cx="7104063" cy="679450"/>
          </a:xfrm>
        </p:spPr>
        <p:txBody>
          <a:bodyPr/>
          <a:lstStyle/>
          <a:p>
            <a:pPr eaLnBrk="1" hangingPunct="1">
              <a:defRPr/>
            </a:pPr>
            <a:r>
              <a:rPr lang="en-US" sz="2400" b="1" dirty="0">
                <a:ea typeface="+mj-ea"/>
              </a:rPr>
              <a:t>KUALITI PERIBADI (</a:t>
            </a:r>
            <a:r>
              <a:rPr lang="en-US" sz="2400" b="1" dirty="0" err="1">
                <a:ea typeface="+mj-ea"/>
              </a:rPr>
              <a:t>Wajaran</a:t>
            </a:r>
            <a:r>
              <a:rPr lang="en-US" sz="2400" b="1" dirty="0">
                <a:ea typeface="+mj-ea"/>
              </a:rPr>
              <a:t> 20%)</a:t>
            </a:r>
          </a:p>
        </p:txBody>
      </p:sp>
      <p:sp>
        <p:nvSpPr>
          <p:cNvPr id="103427" name="Text Box 8"/>
          <p:cNvSpPr txBox="1">
            <a:spLocks noChangeArrowheads="1"/>
          </p:cNvSpPr>
          <p:nvPr/>
        </p:nvSpPr>
        <p:spPr bwMode="auto">
          <a:xfrm>
            <a:off x="685800" y="1214438"/>
            <a:ext cx="5360988"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endParaRPr lang="en-US" altLang="en-US" sz="800"/>
          </a:p>
          <a:p>
            <a:pPr>
              <a:spcBef>
                <a:spcPct val="50000"/>
              </a:spcBef>
            </a:pPr>
            <a:r>
              <a:rPr lang="en-US" altLang="en-US" sz="2000" b="1"/>
              <a:t>DISIPLIN</a:t>
            </a:r>
          </a:p>
          <a:p>
            <a:pPr algn="just">
              <a:spcBef>
                <a:spcPct val="50000"/>
              </a:spcBef>
            </a:pPr>
            <a:r>
              <a:rPr lang="en-US" altLang="en-US" sz="1800"/>
              <a:t>Mempunyai daya kawal diri dari segi mental dan fizikal termasuk mematuhi peraturan, menepati masa, menunaikan janji dan bersifat sabar</a:t>
            </a:r>
          </a:p>
        </p:txBody>
      </p:sp>
      <p:sp>
        <p:nvSpPr>
          <p:cNvPr id="103428" name="Rectangle 4"/>
          <p:cNvSpPr>
            <a:spLocks noChangeArrowheads="1"/>
          </p:cNvSpPr>
          <p:nvPr/>
        </p:nvSpPr>
        <p:spPr bwMode="auto">
          <a:xfrm>
            <a:off x="6530975" y="2033588"/>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3429" name="Text Box 6"/>
          <p:cNvSpPr txBox="1">
            <a:spLocks noChangeArrowheads="1"/>
          </p:cNvSpPr>
          <p:nvPr/>
        </p:nvSpPr>
        <p:spPr bwMode="auto">
          <a:xfrm>
            <a:off x="6650038" y="14732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PPP</a:t>
            </a:r>
          </a:p>
        </p:txBody>
      </p:sp>
      <p:sp>
        <p:nvSpPr>
          <p:cNvPr id="103430" name="Text Box 7"/>
          <p:cNvSpPr txBox="1">
            <a:spLocks noChangeArrowheads="1"/>
          </p:cNvSpPr>
          <p:nvPr/>
        </p:nvSpPr>
        <p:spPr bwMode="auto">
          <a:xfrm>
            <a:off x="7794625" y="1487488"/>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PPK</a:t>
            </a:r>
          </a:p>
        </p:txBody>
      </p:sp>
      <p:sp>
        <p:nvSpPr>
          <p:cNvPr id="103431" name="Rectangle 4"/>
          <p:cNvSpPr>
            <a:spLocks noChangeArrowheads="1"/>
          </p:cNvSpPr>
          <p:nvPr/>
        </p:nvSpPr>
        <p:spPr bwMode="auto">
          <a:xfrm>
            <a:off x="6521450" y="43402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3432" name="Rectangle 5"/>
          <p:cNvSpPr>
            <a:spLocks noChangeArrowheads="1"/>
          </p:cNvSpPr>
          <p:nvPr/>
        </p:nvSpPr>
        <p:spPr bwMode="auto">
          <a:xfrm>
            <a:off x="7794625" y="4341813"/>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3433" name="Rectangle 5"/>
          <p:cNvSpPr>
            <a:spLocks noChangeArrowheads="1"/>
          </p:cNvSpPr>
          <p:nvPr/>
        </p:nvSpPr>
        <p:spPr bwMode="auto">
          <a:xfrm>
            <a:off x="7799388" y="201612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3434" name="Text Box 3"/>
          <p:cNvSpPr txBox="1">
            <a:spLocks noChangeArrowheads="1"/>
          </p:cNvSpPr>
          <p:nvPr/>
        </p:nvSpPr>
        <p:spPr bwMode="auto">
          <a:xfrm>
            <a:off x="719138" y="3724275"/>
            <a:ext cx="56388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PROAKTIF DAN INOVATIF</a:t>
            </a:r>
          </a:p>
          <a:p>
            <a:pPr algn="just">
              <a:spcBef>
                <a:spcPct val="50000"/>
              </a:spcBef>
            </a:pPr>
            <a:r>
              <a:rPr lang="en-US" altLang="en-US" sz="1800"/>
              <a:t>Kebolehan menjangka kemungkinan, mencipta dan mengeluarkan idea baru serta membuat pembaharuan bagi mempertingaktkan kualiti dan produktiviti organisasi.</a:t>
            </a:r>
          </a:p>
        </p:txBody>
      </p:sp>
    </p:spTree>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4450" name="Rectangle 4"/>
          <p:cNvSpPr>
            <a:spLocks noChangeArrowheads="1"/>
          </p:cNvSpPr>
          <p:nvPr/>
        </p:nvSpPr>
        <p:spPr bwMode="auto">
          <a:xfrm>
            <a:off x="6530975" y="1843088"/>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4451" name="Rectangle 5"/>
          <p:cNvSpPr>
            <a:spLocks noChangeArrowheads="1"/>
          </p:cNvSpPr>
          <p:nvPr/>
        </p:nvSpPr>
        <p:spPr bwMode="auto">
          <a:xfrm>
            <a:off x="7804150" y="1844675"/>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104452" name="Text Box 6"/>
          <p:cNvSpPr txBox="1">
            <a:spLocks noChangeArrowheads="1"/>
          </p:cNvSpPr>
          <p:nvPr/>
        </p:nvSpPr>
        <p:spPr bwMode="auto">
          <a:xfrm>
            <a:off x="6650038" y="1325563"/>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PPP</a:t>
            </a:r>
          </a:p>
        </p:txBody>
      </p:sp>
      <p:sp>
        <p:nvSpPr>
          <p:cNvPr id="104453" name="Text Box 7"/>
          <p:cNvSpPr txBox="1">
            <a:spLocks noChangeArrowheads="1"/>
          </p:cNvSpPr>
          <p:nvPr/>
        </p:nvSpPr>
        <p:spPr bwMode="auto">
          <a:xfrm>
            <a:off x="7794625" y="133985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r>
              <a:rPr lang="en-US" altLang="en-US" sz="2000" b="1"/>
              <a:t>PPK</a:t>
            </a:r>
          </a:p>
        </p:txBody>
      </p:sp>
      <p:sp>
        <p:nvSpPr>
          <p:cNvPr id="104454" name="Text Box 8"/>
          <p:cNvSpPr txBox="1">
            <a:spLocks noChangeArrowheads="1"/>
          </p:cNvSpPr>
          <p:nvPr/>
        </p:nvSpPr>
        <p:spPr bwMode="auto">
          <a:xfrm>
            <a:off x="434975" y="1071563"/>
            <a:ext cx="586740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endParaRPr lang="en-US" altLang="en-US" sz="800"/>
          </a:p>
          <a:p>
            <a:pPr>
              <a:spcBef>
                <a:spcPct val="50000"/>
              </a:spcBef>
            </a:pPr>
            <a:r>
              <a:rPr lang="en-US" altLang="en-US" sz="2000" b="1"/>
              <a:t>JALINAN HUBUNGAN DAN KERJASAMA</a:t>
            </a:r>
          </a:p>
          <a:p>
            <a:pPr algn="just">
              <a:spcBef>
                <a:spcPct val="50000"/>
              </a:spcBef>
            </a:pPr>
            <a:r>
              <a:rPr lang="en-US" altLang="en-US" sz="1800"/>
              <a:t>Kebolehan pegawai dalam mewujudkan suasana kerjasama yang harmoni dan mesra serta boleh menyesuaikan diri dalam semua keadaan.</a:t>
            </a:r>
          </a:p>
        </p:txBody>
      </p:sp>
      <p:sp>
        <p:nvSpPr>
          <p:cNvPr id="104455" name="Text Box 11"/>
          <p:cNvSpPr txBox="1">
            <a:spLocks noChangeArrowheads="1"/>
          </p:cNvSpPr>
          <p:nvPr/>
        </p:nvSpPr>
        <p:spPr bwMode="auto">
          <a:xfrm>
            <a:off x="517525" y="4983163"/>
            <a:ext cx="58674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50000"/>
              </a:spcBef>
            </a:pPr>
            <a:endParaRPr lang="en-US" altLang="en-US" sz="2000" b="1"/>
          </a:p>
          <a:p>
            <a:pPr>
              <a:spcBef>
                <a:spcPct val="50000"/>
              </a:spcBef>
            </a:pPr>
            <a:r>
              <a:rPr lang="en-US" altLang="en-US" sz="2000" b="1"/>
              <a:t>JUMLAH MARKAH MENGIKUT  WAJARAN</a:t>
            </a:r>
          </a:p>
        </p:txBody>
      </p:sp>
      <p:sp>
        <p:nvSpPr>
          <p:cNvPr id="33" name="Rectangle 17"/>
          <p:cNvSpPr>
            <a:spLocks noGrp="1" noChangeArrowheads="1"/>
          </p:cNvSpPr>
          <p:nvPr>
            <p:ph type="title"/>
          </p:nvPr>
        </p:nvSpPr>
        <p:spPr>
          <a:xfrm>
            <a:off x="1330325" y="368300"/>
            <a:ext cx="7104063" cy="679450"/>
          </a:xfrm>
        </p:spPr>
        <p:txBody>
          <a:bodyPr/>
          <a:lstStyle/>
          <a:p>
            <a:pPr eaLnBrk="1" hangingPunct="1">
              <a:defRPr/>
            </a:pPr>
            <a:r>
              <a:rPr lang="en-US" sz="2400" b="1" dirty="0">
                <a:ea typeface="+mj-ea"/>
              </a:rPr>
              <a:t>KUALITI PERIBADI (</a:t>
            </a:r>
            <a:r>
              <a:rPr lang="en-US" sz="2400" b="1" dirty="0" err="1">
                <a:ea typeface="+mj-ea"/>
              </a:rPr>
              <a:t>Wajaran</a:t>
            </a:r>
            <a:r>
              <a:rPr lang="en-US" sz="2400" b="1" dirty="0">
                <a:ea typeface="+mj-ea"/>
              </a:rPr>
              <a:t> 20%)</a:t>
            </a:r>
          </a:p>
        </p:txBody>
      </p:sp>
      <p:sp>
        <p:nvSpPr>
          <p:cNvPr id="104457" name="Rectangle 4"/>
          <p:cNvSpPr>
            <a:spLocks noChangeArrowheads="1"/>
          </p:cNvSpPr>
          <p:nvPr/>
        </p:nvSpPr>
        <p:spPr bwMode="auto">
          <a:xfrm>
            <a:off x="6510338" y="5376863"/>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1800"/>
              <a:t>/20</a:t>
            </a:r>
          </a:p>
        </p:txBody>
      </p:sp>
      <p:sp>
        <p:nvSpPr>
          <p:cNvPr id="104458" name="Rectangle 5"/>
          <p:cNvSpPr>
            <a:spLocks noChangeArrowheads="1"/>
          </p:cNvSpPr>
          <p:nvPr/>
        </p:nvSpPr>
        <p:spPr bwMode="auto">
          <a:xfrm>
            <a:off x="7785100" y="5378450"/>
            <a:ext cx="762000" cy="381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1800"/>
              <a:t>/20</a:t>
            </a:r>
          </a:p>
        </p:txBody>
      </p:sp>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7521"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Group 160"/>
          <p:cNvGraphicFramePr>
            <a:graphicFrameLocks noGrp="1"/>
          </p:cNvGraphicFramePr>
          <p:nvPr/>
        </p:nvGraphicFramePr>
        <p:xfrm>
          <a:off x="461963" y="1177925"/>
          <a:ext cx="8272462" cy="5396710"/>
        </p:xfrm>
        <a:graphic>
          <a:graphicData uri="http://schemas.openxmlformats.org/drawingml/2006/table">
            <a:tbl>
              <a:tblPr/>
              <a:tblGrid>
                <a:gridCol w="4600575">
                  <a:extLst>
                    <a:ext uri="{9D8B030D-6E8A-4147-A177-3AD203B41FA5}">
                      <a16:colId xmlns:a16="http://schemas.microsoft.com/office/drawing/2014/main" xmlns="" val="20000"/>
                    </a:ext>
                  </a:extLst>
                </a:gridCol>
                <a:gridCol w="3671887">
                  <a:extLst>
                    <a:ext uri="{9D8B030D-6E8A-4147-A177-3AD203B41FA5}">
                      <a16:colId xmlns:a16="http://schemas.microsoft.com/office/drawing/2014/main" xmlns="" val="20001"/>
                    </a:ext>
                  </a:extLst>
                </a:gridCol>
              </a:tblGrid>
              <a:tr h="457200">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PERINGKAT KEGIATAN/AKTIVITI/SUMBANGAN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(JAWATAN ATAU PENCAPAIAN)</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MARKAH</a:t>
                      </a:r>
                      <a:endPar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822325">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a:t>
                      </a: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Peringkat Antarabangsa/ Negara/ Negeri/ Daerah/ Zon/</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a:t>
                      </a: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Kementerian/ Jabatan/ Komuniti</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Pengerusi /Ketua Pasukan/ Setiausaha/ Bendahari dan</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lain-lain jawatan kepimpinan utama</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rPr>
                        <a:t>   9 -10</a:t>
                      </a:r>
                    </a:p>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Cth: </a:t>
                      </a:r>
                      <a:r>
                        <a:rPr kumimoji="0" lang="en-US"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Pengerusi Yayasan SALAM Malaysia, Pengerusi Badan Kebajikan PIBG Sek.Seri Putri Cyberjaya</a:t>
                      </a:r>
                      <a:endPar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1189038">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a:t>
                      </a: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Peringkat Antarabangsa/ Negara/ Negeri/ Daerah/ Zon/  </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a:t>
                      </a: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Kementerian/ Jabatan/ Komuniti</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Ahli Jawatan Kuasa (AJK) Persatuan/ Program/ Aktiviti</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Sukan</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a:t>
                      </a: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Aktiviti lebih dari tiga (3) tambahan 1 markah</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rPr>
                        <a:t>7 – 8</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Cth:AJK MAKSAK,AJK Badan Kebudayaan Kementerian, AJK Surau Taman Wangi,Pemain Bola Tampar Pertandingan Antara Bahagian di Kementerian, Ahli Kumpulan Berzanji Taman Wangi</a:t>
                      </a: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1006475">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Peringkat Bahagian/ Cawangan/ Sektor / Unit </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Ahli Jawatan Kuasa (AJK) Persatuan/ Program/ Aktiviti </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Sukan</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Aktiviti lebih dari tiga (3) tambahan 1 markah</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rPr>
                        <a:t>5 – 6</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Cth:AJK Hari Keluarga Bahagian, Pengurus Sukan Cawangan Di Bhg. Dasar, Ahli Kumpulan KMK Bahagian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1006475">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Peringkat Antarabangsa/ Negara/ Negeri/ Daerah/ Zon  </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Kementerian/ Jabatan/ Komuniti</a:t>
                      </a: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/Bahagian/ Cawangan/</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Sektor / Unit </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Ahli Biasa</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Aktiviti lebih dari tiga (3) tambahan 1 markah</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rPr>
                        <a:t>3 - 4 </a:t>
                      </a:r>
                    </a:p>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Cth:Ahli MERCY Malaysia, Ahli Pasukan Bola Sepak Bahagian Khidmat Pengurusan, Pembaca Doa Jabatan</a:t>
                      </a: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r h="639763">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Peringkat Bahagian/Cawangan/ Sektor / Unit </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Ahli Biasa</a:t>
                      </a:r>
                      <a:endParaRPr kumimoji="0" lang="en-US"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Aktiviti kurang dari tiga (3) </a:t>
                      </a:r>
                      <a:endPar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rPr>
                        <a:t>1 – 2</a:t>
                      </a:r>
                    </a:p>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rPr>
                        <a:t>Cth:Ahli Puspanita Kementerian, Ahli Kelab Karom Bahagian Dasar</a:t>
                      </a: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5"/>
                  </a:ext>
                </a:extLst>
              </a:tr>
              <a:tr h="274638">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Times New Roman" panose="02020603050405020304" pitchFamily="18" charset="0"/>
                        </a:rPr>
                        <a:t> - Tiada aktiviti disenaraikan</a:t>
                      </a:r>
                      <a:endParaRPr kumimoji="0" lang="fi-FI" altLang="en-US" sz="12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lvl1pPr>
                        <a:spcBef>
                          <a:spcPts val="800"/>
                        </a:spcBef>
                        <a:buFont typeface="Arial" panose="020B0604020202020204" pitchFamily="34" charset="0"/>
                        <a:defRPr sz="1400" b="1">
                          <a:solidFill>
                            <a:schemeClr val="tx1"/>
                          </a:solidFill>
                          <a:latin typeface="Franklin Gothic Book" panose="020B0503020102020204" pitchFamily="34" charset="0"/>
                          <a:ea typeface="MS PGothic" panose="020B0600070205080204" pitchFamily="34" charset="-128"/>
                        </a:defRPr>
                      </a:lvl1pPr>
                      <a:lvl2pPr marL="742950" indent="-28575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2pPr>
                      <a:lvl3pPr marL="11430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3pPr>
                      <a:lvl4pPr marL="16002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4pPr>
                      <a:lvl5pPr marL="2057400" indent="-228600">
                        <a:spcBef>
                          <a:spcPts val="300"/>
                        </a:spcBef>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ts val="300"/>
                        </a:spcBef>
                        <a:spcAft>
                          <a:spcPct val="0"/>
                        </a:spcAft>
                        <a:buClr>
                          <a:schemeClr val="accent2"/>
                        </a:buClr>
                        <a:buFont typeface="Wingdings" panose="05000000000000000000" pitchFamily="2" charset="2"/>
                        <a:defRPr sz="1400">
                          <a:solidFill>
                            <a:schemeClr val="tx1"/>
                          </a:solidFill>
                          <a:latin typeface="Franklin Gothic Book" panose="020B05030201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i-FI" altLang="en-US" sz="1200" b="1" i="0" u="none" strike="noStrike" cap="none" normalizeH="0" baseline="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rPr>
                        <a:t>0</a:t>
                      </a:r>
                      <a:endParaRPr kumimoji="0" lang="fi-FI" altLang="en-US" sz="1200" b="1"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T="45681" marB="456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6"/>
                  </a:ext>
                </a:extLst>
              </a:tr>
            </a:tbl>
          </a:graphicData>
        </a:graphic>
      </p:graphicFrame>
      <p:sp>
        <p:nvSpPr>
          <p:cNvPr id="7" name="Rectangle 1026"/>
          <p:cNvSpPr txBox="1">
            <a:spLocks noChangeArrowheads="1"/>
          </p:cNvSpPr>
          <p:nvPr/>
        </p:nvSpPr>
        <p:spPr>
          <a:xfrm>
            <a:off x="785813" y="285750"/>
            <a:ext cx="7500937" cy="685800"/>
          </a:xfrm>
          <a:prstGeom prst="rect">
            <a:avLst/>
          </a:prstGeom>
          <a:noFill/>
        </p:spPr>
        <p:txBody>
          <a:bodyPr bIns="9144" anchor="b"/>
          <a:lstStyle/>
          <a:p>
            <a:pPr algn="ctr" eaLnBrk="1" hangingPunct="1">
              <a:defRPr/>
            </a:pPr>
            <a:r>
              <a:rPr lang="en-US" sz="2800" b="1" cap="all" dirty="0">
                <a:solidFill>
                  <a:schemeClr val="bg1"/>
                </a:solidFill>
                <a:latin typeface="+mj-lt"/>
                <a:ea typeface="+mj-ea"/>
                <a:cs typeface="+mj-cs"/>
              </a:rPr>
              <a:t>CONTOH PENGHASILAN KERJA (5 WAJARAN)</a:t>
            </a:r>
          </a:p>
        </p:txBody>
      </p:sp>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683" name="Text Box 3"/>
          <p:cNvSpPr txBox="1">
            <a:spLocks noChangeArrowheads="1"/>
          </p:cNvSpPr>
          <p:nvPr/>
        </p:nvSpPr>
        <p:spPr bwMode="auto">
          <a:xfrm>
            <a:off x="2711450" y="1836738"/>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b="1">
                <a:solidFill>
                  <a:schemeClr val="hlink"/>
                </a:solidFill>
                <a:latin typeface="Calibri" panose="020F0502020204030204" pitchFamily="34" charset="0"/>
              </a:rPr>
              <a:t>89.00</a:t>
            </a:r>
          </a:p>
        </p:txBody>
      </p:sp>
      <p:sp>
        <p:nvSpPr>
          <p:cNvPr id="327684" name="Text Box 4"/>
          <p:cNvSpPr txBox="1">
            <a:spLocks noChangeArrowheads="1"/>
          </p:cNvSpPr>
          <p:nvPr/>
        </p:nvSpPr>
        <p:spPr bwMode="auto">
          <a:xfrm>
            <a:off x="4494213" y="1866900"/>
            <a:ext cx="8397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b="1">
                <a:solidFill>
                  <a:schemeClr val="hlink"/>
                </a:solidFill>
                <a:latin typeface="Calibri" panose="020F0502020204030204" pitchFamily="34" charset="0"/>
              </a:rPr>
              <a:t>89.90</a:t>
            </a:r>
          </a:p>
        </p:txBody>
      </p:sp>
      <p:sp>
        <p:nvSpPr>
          <p:cNvPr id="327685" name="Text Box 5"/>
          <p:cNvSpPr txBox="1">
            <a:spLocks noChangeArrowheads="1"/>
          </p:cNvSpPr>
          <p:nvPr/>
        </p:nvSpPr>
        <p:spPr bwMode="auto">
          <a:xfrm>
            <a:off x="6627813" y="1862138"/>
            <a:ext cx="839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b="1">
                <a:solidFill>
                  <a:schemeClr val="hlink"/>
                </a:solidFill>
                <a:latin typeface="Calibri" panose="020F0502020204030204" pitchFamily="34" charset="0"/>
              </a:rPr>
              <a:t>89.45</a:t>
            </a:r>
          </a:p>
        </p:txBody>
      </p:sp>
      <p:sp>
        <p:nvSpPr>
          <p:cNvPr id="327686" name="Text Box 6"/>
          <p:cNvSpPr txBox="1">
            <a:spLocks noChangeArrowheads="1"/>
          </p:cNvSpPr>
          <p:nvPr/>
        </p:nvSpPr>
        <p:spPr bwMode="auto">
          <a:xfrm>
            <a:off x="1524000" y="4171950"/>
            <a:ext cx="7010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800" b="1">
                <a:solidFill>
                  <a:schemeClr val="hlink"/>
                </a:solidFill>
                <a:latin typeface="Calibri" panose="020F0502020204030204" pitchFamily="34" charset="0"/>
              </a:rPr>
              <a:t>Pencapaian pegawai secara keseluruhan baik. </a:t>
            </a:r>
          </a:p>
        </p:txBody>
      </p:sp>
      <p:sp>
        <p:nvSpPr>
          <p:cNvPr id="327687" name="Text Box 7"/>
          <p:cNvSpPr txBox="1">
            <a:spLocks noChangeArrowheads="1"/>
          </p:cNvSpPr>
          <p:nvPr/>
        </p:nvSpPr>
        <p:spPr bwMode="auto">
          <a:xfrm>
            <a:off x="1524000" y="5454650"/>
            <a:ext cx="7010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800" b="1">
                <a:solidFill>
                  <a:schemeClr val="hlink"/>
                </a:solidFill>
                <a:latin typeface="Calibri" panose="020F0502020204030204" pitchFamily="34" charset="0"/>
              </a:rPr>
              <a:t>Pegawai perlu dipertimbangkan untuk kenaikan pangkat.</a:t>
            </a:r>
          </a:p>
        </p:txBody>
      </p:sp>
      <p:sp>
        <p:nvSpPr>
          <p:cNvPr id="327688" name="Text Box 8"/>
          <p:cNvSpPr txBox="1">
            <a:spLocks noChangeArrowheads="1"/>
          </p:cNvSpPr>
          <p:nvPr/>
        </p:nvSpPr>
        <p:spPr bwMode="auto">
          <a:xfrm>
            <a:off x="6094413" y="3230563"/>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b="1">
                <a:solidFill>
                  <a:schemeClr val="hlink"/>
                </a:solidFill>
                <a:latin typeface="Calibri" panose="020F0502020204030204" pitchFamily="34" charset="0"/>
              </a:rPr>
              <a:t>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327682"/>
                                        </p:tgtEl>
                                        <p:attrNameLst>
                                          <p:attrName>style.visibility</p:attrName>
                                        </p:attrNameLst>
                                      </p:cBhvr>
                                      <p:to>
                                        <p:strVal val="visible"/>
                                      </p:to>
                                    </p:set>
                                    <p:animEffect transition="in" filter="checkerboard(down)">
                                      <p:cBhvr>
                                        <p:cTn id="7" dur="500"/>
                                        <p:tgtEl>
                                          <p:spTgt spid="327682"/>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2768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2768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2768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327688"/>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27686"/>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276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autoUpdateAnimBg="0"/>
      <p:bldP spid="327684" grpId="0" autoUpdateAnimBg="0"/>
      <p:bldP spid="327685" grpId="0" autoUpdateAnimBg="0"/>
      <p:bldP spid="327686" grpId="0" autoUpdateAnimBg="0"/>
      <p:bldP spid="327687" grpId="0" autoUpdateAnimBg="0"/>
      <p:bldP spid="327688" grpId="0"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7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9731" name="Text Box 3"/>
          <p:cNvSpPr txBox="1">
            <a:spLocks noChangeArrowheads="1"/>
          </p:cNvSpPr>
          <p:nvPr/>
        </p:nvSpPr>
        <p:spPr bwMode="auto">
          <a:xfrm>
            <a:off x="2762250" y="1881188"/>
            <a:ext cx="598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b="1">
                <a:latin typeface="Calibri" panose="020F0502020204030204" pitchFamily="34" charset="0"/>
              </a:rPr>
              <a:t>88.62</a:t>
            </a:r>
          </a:p>
        </p:txBody>
      </p:sp>
      <p:sp>
        <p:nvSpPr>
          <p:cNvPr id="329732" name="Text Box 4"/>
          <p:cNvSpPr txBox="1">
            <a:spLocks noChangeArrowheads="1"/>
          </p:cNvSpPr>
          <p:nvPr/>
        </p:nvSpPr>
        <p:spPr bwMode="auto">
          <a:xfrm>
            <a:off x="4494213" y="1866900"/>
            <a:ext cx="8397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b="1">
                <a:latin typeface="Calibri" panose="020F0502020204030204" pitchFamily="34" charset="0"/>
              </a:rPr>
              <a:t>85.88</a:t>
            </a:r>
          </a:p>
        </p:txBody>
      </p:sp>
      <p:sp>
        <p:nvSpPr>
          <p:cNvPr id="329733" name="Text Box 5"/>
          <p:cNvSpPr txBox="1">
            <a:spLocks noChangeArrowheads="1"/>
          </p:cNvSpPr>
          <p:nvPr/>
        </p:nvSpPr>
        <p:spPr bwMode="auto">
          <a:xfrm>
            <a:off x="6627813" y="1862138"/>
            <a:ext cx="763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400" b="1">
                <a:latin typeface="Calibri" panose="020F0502020204030204" pitchFamily="34" charset="0"/>
              </a:rPr>
              <a:t>87.25</a:t>
            </a:r>
          </a:p>
        </p:txBody>
      </p:sp>
      <p:sp>
        <p:nvSpPr>
          <p:cNvPr id="329734" name="Text Box 6"/>
          <p:cNvSpPr txBox="1">
            <a:spLocks noChangeArrowheads="1"/>
          </p:cNvSpPr>
          <p:nvPr/>
        </p:nvSpPr>
        <p:spPr bwMode="auto">
          <a:xfrm>
            <a:off x="1524000" y="4171950"/>
            <a:ext cx="7010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b="1">
                <a:latin typeface="Calibri" panose="020F0502020204030204" pitchFamily="34" charset="0"/>
              </a:rPr>
              <a:t>* Pencapaian pegawai memuaskan. Perlu diberi tunjuk ajar.</a:t>
            </a:r>
          </a:p>
        </p:txBody>
      </p:sp>
      <p:sp>
        <p:nvSpPr>
          <p:cNvPr id="329735" name="Text Box 7"/>
          <p:cNvSpPr txBox="1">
            <a:spLocks noChangeArrowheads="1"/>
          </p:cNvSpPr>
          <p:nvPr/>
        </p:nvSpPr>
        <p:spPr bwMode="auto">
          <a:xfrm>
            <a:off x="1524000" y="5522913"/>
            <a:ext cx="7010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b="1">
                <a:latin typeface="Calibri" panose="020F0502020204030204" pitchFamily="34" charset="0"/>
              </a:rPr>
              <a:t>Pegawai boleh dipertimbangkan kenaikan pangkat.</a:t>
            </a:r>
          </a:p>
        </p:txBody>
      </p:sp>
      <p:sp>
        <p:nvSpPr>
          <p:cNvPr id="110599" name="Text Box 8"/>
          <p:cNvSpPr txBox="1">
            <a:spLocks noChangeArrowheads="1"/>
          </p:cNvSpPr>
          <p:nvPr/>
        </p:nvSpPr>
        <p:spPr bwMode="auto">
          <a:xfrm>
            <a:off x="228600" y="6019800"/>
            <a:ext cx="5943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endParaRPr lang="ms-MY" altLang="en-US" sz="3200" b="1">
              <a:latin typeface="Calibri" panose="020F0502020204030204" pitchFamily="34" charset="0"/>
            </a:endParaRPr>
          </a:p>
        </p:txBody>
      </p:sp>
      <p:sp>
        <p:nvSpPr>
          <p:cNvPr id="329737" name="Text Box 9"/>
          <p:cNvSpPr txBox="1">
            <a:spLocks noChangeArrowheads="1"/>
          </p:cNvSpPr>
          <p:nvPr/>
        </p:nvSpPr>
        <p:spPr bwMode="auto">
          <a:xfrm>
            <a:off x="533400" y="6076950"/>
            <a:ext cx="8153400" cy="400050"/>
          </a:xfrm>
          <a:prstGeom prst="rect">
            <a:avLst/>
          </a:prstGeom>
          <a:gradFill rotWithShape="1">
            <a:gsLst>
              <a:gs pos="0">
                <a:srgbClr val="00ADF7"/>
              </a:gs>
              <a:gs pos="20000">
                <a:srgbClr val="00AAF1"/>
              </a:gs>
              <a:gs pos="100000">
                <a:srgbClr val="0081B8"/>
              </a:gs>
            </a:gsLst>
            <a:lin ang="5400000"/>
          </a:gradFill>
          <a:ln w="9525">
            <a:solidFill>
              <a:srgbClr val="03A0D9"/>
            </a:solidFill>
            <a:miter lim="800000"/>
            <a:headEnd/>
            <a:tailEnd/>
          </a:ln>
          <a:effectLst>
            <a:outerShdw blurRad="40000" dist="23000" dir="5400000" rotWithShape="0">
              <a:srgbClr val="808080">
                <a:alpha val="34998"/>
              </a:srgbClr>
            </a:outerShdw>
          </a:effectLst>
        </p:spPr>
        <p:txBody>
          <a:bodyPr>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0"/>
              </a:spcBef>
              <a:buFontTx/>
              <a:buNone/>
              <a:defRPr/>
            </a:pPr>
            <a:r>
              <a:rPr lang="en-US" altLang="en-US" sz="2000">
                <a:solidFill>
                  <a:schemeClr val="bg1"/>
                </a:solidFill>
                <a:latin typeface="Calibri" panose="020F0502020204030204" pitchFamily="34" charset="0"/>
                <a:ea typeface="Calibri" panose="020F0502020204030204" pitchFamily="34" charset="0"/>
                <a:cs typeface="Calibri" panose="020F0502020204030204" pitchFamily="34" charset="0"/>
              </a:rPr>
              <a:t>KESALAHAN : ULASAN TAK SELARAS DENGAN MARKAH YANG  DIBERI</a:t>
            </a:r>
          </a:p>
        </p:txBody>
      </p:sp>
      <p:sp>
        <p:nvSpPr>
          <p:cNvPr id="329738" name="Text Box 10"/>
          <p:cNvSpPr txBox="1">
            <a:spLocks noChangeArrowheads="1"/>
          </p:cNvSpPr>
          <p:nvPr/>
        </p:nvSpPr>
        <p:spPr bwMode="auto">
          <a:xfrm>
            <a:off x="6018213" y="3200400"/>
            <a:ext cx="339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b="1">
                <a:latin typeface="Calibri" panose="020F0502020204030204" pitchFamily="34" charset="0"/>
              </a:rPr>
              <a:t>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329730"/>
                                        </p:tgtEl>
                                        <p:attrNameLst>
                                          <p:attrName>style.visibility</p:attrName>
                                        </p:attrNameLst>
                                      </p:cBhvr>
                                      <p:to>
                                        <p:strVal val="visible"/>
                                      </p:to>
                                    </p:set>
                                    <p:animEffect transition="in" filter="checkerboard(down)">
                                      <p:cBhvr>
                                        <p:cTn id="7" dur="500"/>
                                        <p:tgtEl>
                                          <p:spTgt spid="329730"/>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2973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2973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29733"/>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329738"/>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2973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29735"/>
                                        </p:tgtEl>
                                        <p:attrNameLst>
                                          <p:attrName>style.visibility</p:attrName>
                                        </p:attrNameLst>
                                      </p:cBhvr>
                                      <p:to>
                                        <p:strVal val="visible"/>
                                      </p:to>
                                    </p:set>
                                    <p:anim calcmode="lin" valueType="num">
                                      <p:cBhvr additive="base">
                                        <p:cTn id="32" dur="500" fill="hold"/>
                                        <p:tgtEl>
                                          <p:spTgt spid="329735"/>
                                        </p:tgtEl>
                                        <p:attrNameLst>
                                          <p:attrName>ppt_x</p:attrName>
                                        </p:attrNameLst>
                                      </p:cBhvr>
                                      <p:tavLst>
                                        <p:tav tm="0">
                                          <p:val>
                                            <p:strVal val="#ppt_x"/>
                                          </p:val>
                                        </p:tav>
                                        <p:tav tm="100000">
                                          <p:val>
                                            <p:strVal val="#ppt_x"/>
                                          </p:val>
                                        </p:tav>
                                      </p:tavLst>
                                    </p:anim>
                                    <p:anim calcmode="lin" valueType="num">
                                      <p:cBhvr additive="base">
                                        <p:cTn id="33" dur="500" fill="hold"/>
                                        <p:tgtEl>
                                          <p:spTgt spid="329735"/>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1" presetClass="entr" presetSubtype="4" fill="hold" grpId="0" nodeType="clickEffect">
                                  <p:stCondLst>
                                    <p:cond delay="0"/>
                                  </p:stCondLst>
                                  <p:childTnLst>
                                    <p:set>
                                      <p:cBhvr>
                                        <p:cTn id="37" dur="1" fill="hold">
                                          <p:stCondLst>
                                            <p:cond delay="0"/>
                                          </p:stCondLst>
                                        </p:cTn>
                                        <p:tgtEl>
                                          <p:spTgt spid="329737"/>
                                        </p:tgtEl>
                                        <p:attrNameLst>
                                          <p:attrName>style.visibility</p:attrName>
                                        </p:attrNameLst>
                                      </p:cBhvr>
                                      <p:to>
                                        <p:strVal val="visible"/>
                                      </p:to>
                                    </p:set>
                                    <p:animEffect transition="in" filter="wheel(4)">
                                      <p:cBhvr>
                                        <p:cTn id="38" dur="500"/>
                                        <p:tgtEl>
                                          <p:spTgt spid="329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autoUpdateAnimBg="0"/>
      <p:bldP spid="329732" grpId="0" autoUpdateAnimBg="0"/>
      <p:bldP spid="329733" grpId="0" autoUpdateAnimBg="0"/>
      <p:bldP spid="329734" grpId="0" autoUpdateAnimBg="0"/>
      <p:bldP spid="329735" grpId="0" autoUpdateAnimBg="0"/>
      <p:bldP spid="329737" grpId="0" animBg="1" autoUpdateAnimBg="0"/>
      <p:bldP spid="329738" grpId="0"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7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1779" name="Text Box 3"/>
          <p:cNvSpPr txBox="1">
            <a:spLocks noChangeArrowheads="1"/>
          </p:cNvSpPr>
          <p:nvPr/>
        </p:nvSpPr>
        <p:spPr bwMode="auto">
          <a:xfrm>
            <a:off x="2752725" y="1854200"/>
            <a:ext cx="657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b="1">
                <a:latin typeface="Calibri" panose="020F0502020204030204" pitchFamily="34" charset="0"/>
              </a:rPr>
              <a:t>75.82</a:t>
            </a:r>
          </a:p>
        </p:txBody>
      </p:sp>
      <p:sp>
        <p:nvSpPr>
          <p:cNvPr id="331780" name="Text Box 4"/>
          <p:cNvSpPr txBox="1">
            <a:spLocks noChangeArrowheads="1"/>
          </p:cNvSpPr>
          <p:nvPr/>
        </p:nvSpPr>
        <p:spPr bwMode="auto">
          <a:xfrm>
            <a:off x="4494213" y="1866900"/>
            <a:ext cx="839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b="1">
                <a:latin typeface="Calibri" panose="020F0502020204030204" pitchFamily="34" charset="0"/>
              </a:rPr>
              <a:t>74.65</a:t>
            </a:r>
          </a:p>
        </p:txBody>
      </p:sp>
      <p:sp>
        <p:nvSpPr>
          <p:cNvPr id="331781" name="Text Box 5"/>
          <p:cNvSpPr txBox="1">
            <a:spLocks noChangeArrowheads="1"/>
          </p:cNvSpPr>
          <p:nvPr/>
        </p:nvSpPr>
        <p:spPr bwMode="auto">
          <a:xfrm>
            <a:off x="6627813" y="1862138"/>
            <a:ext cx="915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b="1">
                <a:latin typeface="Calibri" panose="020F0502020204030204" pitchFamily="34" charset="0"/>
              </a:rPr>
              <a:t>75.24</a:t>
            </a:r>
          </a:p>
        </p:txBody>
      </p:sp>
      <p:sp>
        <p:nvSpPr>
          <p:cNvPr id="331782" name="Text Box 6"/>
          <p:cNvSpPr txBox="1">
            <a:spLocks noChangeArrowheads="1"/>
          </p:cNvSpPr>
          <p:nvPr/>
        </p:nvSpPr>
        <p:spPr bwMode="auto">
          <a:xfrm>
            <a:off x="1524000" y="4171950"/>
            <a:ext cx="7010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b="1">
                <a:latin typeface="Calibri" panose="020F0502020204030204" pitchFamily="34" charset="0"/>
              </a:rPr>
              <a:t>Pencapaian pegawai baik, tetapi perlu diperbaiki mutu kerjanya.</a:t>
            </a:r>
          </a:p>
        </p:txBody>
      </p:sp>
      <p:sp>
        <p:nvSpPr>
          <p:cNvPr id="331783" name="Text Box 7"/>
          <p:cNvSpPr txBox="1">
            <a:spLocks noChangeArrowheads="1"/>
          </p:cNvSpPr>
          <p:nvPr/>
        </p:nvSpPr>
        <p:spPr bwMode="auto">
          <a:xfrm>
            <a:off x="1504950" y="5486400"/>
            <a:ext cx="5562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b="1">
                <a:latin typeface="Calibri" panose="020F0502020204030204" pitchFamily="34" charset="0"/>
              </a:rPr>
              <a:t>* Pegawai boleh dipertimbangkan kenaikan pangkat.</a:t>
            </a:r>
          </a:p>
        </p:txBody>
      </p:sp>
      <p:sp>
        <p:nvSpPr>
          <p:cNvPr id="331785" name="Text Box 9"/>
          <p:cNvSpPr txBox="1">
            <a:spLocks noChangeArrowheads="1"/>
          </p:cNvSpPr>
          <p:nvPr/>
        </p:nvSpPr>
        <p:spPr bwMode="auto">
          <a:xfrm>
            <a:off x="6018213" y="3200400"/>
            <a:ext cx="339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b="1">
                <a:latin typeface="Calibri" panose="020F0502020204030204" pitchFamily="34" charset="0"/>
              </a:rPr>
              <a:t>1</a:t>
            </a:r>
          </a:p>
        </p:txBody>
      </p:sp>
      <p:sp>
        <p:nvSpPr>
          <p:cNvPr id="10" name="Text Box 9"/>
          <p:cNvSpPr txBox="1">
            <a:spLocks noChangeArrowheads="1"/>
          </p:cNvSpPr>
          <p:nvPr/>
        </p:nvSpPr>
        <p:spPr bwMode="auto">
          <a:xfrm>
            <a:off x="533400" y="6076950"/>
            <a:ext cx="8153400" cy="400050"/>
          </a:xfrm>
          <a:prstGeom prst="rect">
            <a:avLst/>
          </a:prstGeom>
          <a:gradFill rotWithShape="1">
            <a:gsLst>
              <a:gs pos="0">
                <a:srgbClr val="00ADF7"/>
              </a:gs>
              <a:gs pos="20000">
                <a:srgbClr val="00AAF1"/>
              </a:gs>
              <a:gs pos="100000">
                <a:srgbClr val="0081B8"/>
              </a:gs>
            </a:gsLst>
            <a:lin ang="5400000"/>
          </a:gradFill>
          <a:ln w="9525">
            <a:solidFill>
              <a:srgbClr val="03A0D9"/>
            </a:solidFill>
            <a:miter lim="800000"/>
            <a:headEnd/>
            <a:tailEnd/>
          </a:ln>
          <a:effectLst>
            <a:outerShdw blurRad="40000" dist="23000" dir="5400000" rotWithShape="0">
              <a:srgbClr val="808080">
                <a:alpha val="34998"/>
              </a:srgbClr>
            </a:outerShdw>
          </a:effectLst>
        </p:spPr>
        <p:txBody>
          <a:bodyPr>
            <a:spAutoFit/>
          </a:bodyPr>
          <a:lstStyle>
            <a:lvl1pPr>
              <a:spcBef>
                <a:spcPts val="800"/>
              </a:spcBef>
              <a:buFont typeface="Arial" panose="020B0604020202020204" pitchFamily="34" charset="0"/>
              <a:buChar char="•"/>
              <a:defRPr sz="1600" b="1">
                <a:solidFill>
                  <a:schemeClr val="tx1"/>
                </a:solidFill>
                <a:latin typeface="Franklin Gothic Book" panose="020B0503020102020204" pitchFamily="34" charset="0"/>
              </a:defRPr>
            </a:lvl1pPr>
            <a:lvl2pPr marL="742950" indent="-28575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3pPr>
            <a:lvl4pPr marL="16002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Franklin Gothic Book" panose="020B050302010202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Franklin Gothic Book" panose="020B0503020102020204" pitchFamily="34" charset="0"/>
              </a:defRPr>
            </a:lvl9pPr>
          </a:lstStyle>
          <a:p>
            <a:pPr algn="ctr">
              <a:spcBef>
                <a:spcPct val="0"/>
              </a:spcBef>
              <a:buFontTx/>
              <a:buNone/>
              <a:defRPr/>
            </a:pPr>
            <a:r>
              <a:rPr lang="en-US" altLang="en-US" sz="2000">
                <a:solidFill>
                  <a:schemeClr val="bg1"/>
                </a:solidFill>
                <a:latin typeface="Calibri" panose="020F0502020204030204" pitchFamily="34" charset="0"/>
                <a:ea typeface="Calibri" panose="020F0502020204030204" pitchFamily="34" charset="0"/>
                <a:cs typeface="Calibri" panose="020F0502020204030204" pitchFamily="34" charset="0"/>
              </a:rPr>
              <a:t>KESALAHAN : ULASAN TAK SELARAS DENGAN MARKAH YANG  DIBERI</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331778"/>
                                        </p:tgtEl>
                                        <p:attrNameLst>
                                          <p:attrName>style.visibility</p:attrName>
                                        </p:attrNameLst>
                                      </p:cBhvr>
                                      <p:to>
                                        <p:strVal val="visible"/>
                                      </p:to>
                                    </p:set>
                                    <p:animEffect transition="in" filter="checkerboard(down)">
                                      <p:cBhvr>
                                        <p:cTn id="7" dur="500"/>
                                        <p:tgtEl>
                                          <p:spTgt spid="331778"/>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3177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3178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31781"/>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33178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31782"/>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31783"/>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1" presetClass="entr" presetSubtype="4"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heel(4)">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autoUpdateAnimBg="0"/>
      <p:bldP spid="331780" grpId="0" autoUpdateAnimBg="0"/>
      <p:bldP spid="331781" grpId="0" autoUpdateAnimBg="0"/>
      <p:bldP spid="331782" grpId="0" autoUpdateAnimBg="0"/>
      <p:bldP spid="331783" grpId="0" autoUpdateAnimBg="0"/>
      <p:bldP spid="331785" grpId="0" autoUpdateAnimBg="0"/>
      <p:bldP spid="10" grpId="0" animBg="1"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7075" name="Text Box 3"/>
          <p:cNvSpPr txBox="1">
            <a:spLocks noChangeArrowheads="1"/>
          </p:cNvSpPr>
          <p:nvPr/>
        </p:nvSpPr>
        <p:spPr bwMode="auto">
          <a:xfrm>
            <a:off x="2719388" y="1836738"/>
            <a:ext cx="698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chemeClr val="hlink"/>
                </a:solidFill>
                <a:latin typeface="Times New Roman" panose="02020603050405020304" pitchFamily="18" charset="0"/>
              </a:rPr>
              <a:t>91.20</a:t>
            </a:r>
          </a:p>
        </p:txBody>
      </p:sp>
      <p:sp>
        <p:nvSpPr>
          <p:cNvPr id="387076" name="Text Box 4"/>
          <p:cNvSpPr txBox="1">
            <a:spLocks noChangeArrowheads="1"/>
          </p:cNvSpPr>
          <p:nvPr/>
        </p:nvSpPr>
        <p:spPr bwMode="auto">
          <a:xfrm>
            <a:off x="4494213" y="1866900"/>
            <a:ext cx="8397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chemeClr val="hlink"/>
                </a:solidFill>
                <a:latin typeface="Times New Roman" panose="02020603050405020304" pitchFamily="18" charset="0"/>
              </a:rPr>
              <a:t>92.90</a:t>
            </a:r>
          </a:p>
        </p:txBody>
      </p:sp>
      <p:sp>
        <p:nvSpPr>
          <p:cNvPr id="387077" name="Text Box 5"/>
          <p:cNvSpPr txBox="1">
            <a:spLocks noChangeArrowheads="1"/>
          </p:cNvSpPr>
          <p:nvPr/>
        </p:nvSpPr>
        <p:spPr bwMode="auto">
          <a:xfrm>
            <a:off x="6627813" y="1862138"/>
            <a:ext cx="839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chemeClr val="hlink"/>
                </a:solidFill>
                <a:latin typeface="Times New Roman" panose="02020603050405020304" pitchFamily="18" charset="0"/>
              </a:rPr>
              <a:t>92.05</a:t>
            </a:r>
          </a:p>
        </p:txBody>
      </p:sp>
      <p:sp>
        <p:nvSpPr>
          <p:cNvPr id="387078" name="Text Box 6"/>
          <p:cNvSpPr txBox="1">
            <a:spLocks noChangeArrowheads="1"/>
          </p:cNvSpPr>
          <p:nvPr/>
        </p:nvSpPr>
        <p:spPr bwMode="auto">
          <a:xfrm>
            <a:off x="1358900" y="4157663"/>
            <a:ext cx="75850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chemeClr val="hlink"/>
                </a:solidFill>
              </a:rPr>
              <a:t>Pencapaian kerja pegawai secara keseluruhan cemerlang. PYD merupakan pakar dan amat berpengetahuan dalam bidang tugasnya dan terlibat secara aktif dalam pelaksanaan program di bawah Hospital Serdang.Selain itu, beliau mempunyai kualiti peribadi yang cemerlang dan boleh dicontohi.</a:t>
            </a:r>
          </a:p>
        </p:txBody>
      </p:sp>
      <p:sp>
        <p:nvSpPr>
          <p:cNvPr id="387079" name="Text Box 7"/>
          <p:cNvSpPr txBox="1">
            <a:spLocks noChangeArrowheads="1"/>
          </p:cNvSpPr>
          <p:nvPr/>
        </p:nvSpPr>
        <p:spPr bwMode="auto">
          <a:xfrm>
            <a:off x="1358900" y="5564188"/>
            <a:ext cx="74072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600">
                <a:solidFill>
                  <a:schemeClr val="hlink"/>
                </a:solidFill>
              </a:rPr>
              <a:t>Secara keseluruhan, pencapaian PYD amat membanggakan. Beliau merupakan pegawai yang mempunyai kepakaran tinggi di dalam tugasnya. Pegawai perlu dipertimbangkan untuk kenaikan pangkat.</a:t>
            </a:r>
          </a:p>
        </p:txBody>
      </p:sp>
      <p:sp>
        <p:nvSpPr>
          <p:cNvPr id="387080" name="Text Box 8"/>
          <p:cNvSpPr txBox="1">
            <a:spLocks noChangeArrowheads="1"/>
          </p:cNvSpPr>
          <p:nvPr/>
        </p:nvSpPr>
        <p:spPr bwMode="auto">
          <a:xfrm>
            <a:off x="6096000" y="3230563"/>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chemeClr val="hlink"/>
                </a:solidFill>
                <a:latin typeface="Times New Roman" panose="02020603050405020304" pitchFamily="18" charset="0"/>
              </a:rPr>
              <a:t>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387074"/>
                                        </p:tgtEl>
                                        <p:attrNameLst>
                                          <p:attrName>style.visibility</p:attrName>
                                        </p:attrNameLst>
                                      </p:cBhvr>
                                      <p:to>
                                        <p:strVal val="visible"/>
                                      </p:to>
                                    </p:set>
                                    <p:animEffect transition="in" filter="checkerboard(down)">
                                      <p:cBhvr>
                                        <p:cTn id="7" dur="500"/>
                                        <p:tgtEl>
                                          <p:spTgt spid="38707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8707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8707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8707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387080"/>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8707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87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5" grpId="0" autoUpdateAnimBg="0"/>
      <p:bldP spid="387076" grpId="0" autoUpdateAnimBg="0"/>
      <p:bldP spid="387077" grpId="0" autoUpdateAnimBg="0"/>
      <p:bldP spid="387078" grpId="0" autoUpdateAnimBg="0"/>
      <p:bldP spid="387079" grpId="0" autoUpdateAnimBg="0"/>
      <p:bldP spid="387080" grpId="0"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18106" y="0"/>
            <a:ext cx="13986941" cy="7715250"/>
          </a:xfrm>
          <a:prstGeom prst="rect">
            <a:avLst/>
          </a:prstGeom>
        </p:spPr>
      </p:pic>
    </p:spTree>
    <p:extLst>
      <p:ext uri="{BB962C8B-B14F-4D97-AF65-F5344CB8AC3E}">
        <p14:creationId xmlns:p14="http://schemas.microsoft.com/office/powerpoint/2010/main" val="264273249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38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8" name="Text Box 3"/>
          <p:cNvSpPr txBox="1">
            <a:spLocks noChangeArrowheads="1"/>
          </p:cNvSpPr>
          <p:nvPr/>
        </p:nvSpPr>
        <p:spPr bwMode="auto">
          <a:xfrm>
            <a:off x="1673225" y="5148263"/>
            <a:ext cx="679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3200">
                <a:solidFill>
                  <a:schemeClr val="hlink"/>
                </a:solidFill>
              </a:rPr>
              <a:t>TT</a:t>
            </a:r>
          </a:p>
        </p:txBody>
      </p:sp>
      <p:sp>
        <p:nvSpPr>
          <p:cNvPr id="116739" name="Text Box 4"/>
          <p:cNvSpPr txBox="1">
            <a:spLocks noChangeArrowheads="1"/>
          </p:cNvSpPr>
          <p:nvPr/>
        </p:nvSpPr>
        <p:spPr bwMode="auto">
          <a:xfrm>
            <a:off x="5875338" y="5126038"/>
            <a:ext cx="2233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3200">
                <a:solidFill>
                  <a:schemeClr val="hlink"/>
                </a:solidFill>
              </a:rPr>
              <a:t>01.12.2012</a:t>
            </a:r>
          </a:p>
        </p:txBody>
      </p:sp>
      <p:sp>
        <p:nvSpPr>
          <p:cNvPr id="116740" name="Text Box 5"/>
          <p:cNvSpPr txBox="1">
            <a:spLocks noChangeArrowheads="1"/>
          </p:cNvSpPr>
          <p:nvPr/>
        </p:nvSpPr>
        <p:spPr bwMode="auto">
          <a:xfrm>
            <a:off x="2551113" y="1409700"/>
            <a:ext cx="56054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800">
                <a:solidFill>
                  <a:schemeClr val="hlink"/>
                </a:solidFill>
              </a:rPr>
              <a:t>AHMAD BIN HAMID</a:t>
            </a:r>
          </a:p>
        </p:txBody>
      </p:sp>
      <p:sp>
        <p:nvSpPr>
          <p:cNvPr id="116741" name="Text Box 6"/>
          <p:cNvSpPr txBox="1">
            <a:spLocks noChangeArrowheads="1"/>
          </p:cNvSpPr>
          <p:nvPr/>
        </p:nvSpPr>
        <p:spPr bwMode="auto">
          <a:xfrm>
            <a:off x="2603500" y="2101850"/>
            <a:ext cx="482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600">
                <a:solidFill>
                  <a:schemeClr val="hlink"/>
                </a:solidFill>
              </a:rPr>
              <a:t>PEGAWAI PERANCANG BANDAR DAN WILAYAH</a:t>
            </a:r>
          </a:p>
        </p:txBody>
      </p:sp>
      <p:sp>
        <p:nvSpPr>
          <p:cNvPr id="116742" name="Text Box 7"/>
          <p:cNvSpPr txBox="1">
            <a:spLocks noChangeArrowheads="1"/>
          </p:cNvSpPr>
          <p:nvPr/>
        </p:nvSpPr>
        <p:spPr bwMode="auto">
          <a:xfrm>
            <a:off x="2589213" y="2757488"/>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chemeClr val="hlink"/>
                </a:solidFill>
              </a:rPr>
              <a:t>JPBD</a:t>
            </a:r>
          </a:p>
        </p:txBody>
      </p:sp>
      <p:sp>
        <p:nvSpPr>
          <p:cNvPr id="116743" name="Text Box 8"/>
          <p:cNvSpPr txBox="1">
            <a:spLocks noChangeArrowheads="1"/>
          </p:cNvSpPr>
          <p:nvPr/>
        </p:nvSpPr>
        <p:spPr bwMode="auto">
          <a:xfrm>
            <a:off x="2551113" y="3454400"/>
            <a:ext cx="2425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chemeClr val="hlink"/>
                </a:solidFill>
              </a:rPr>
              <a:t>770201-10-7777</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333826"/>
                                        </p:tgtEl>
                                        <p:attrNameLst>
                                          <p:attrName>style.visibility</p:attrName>
                                        </p:attrNameLst>
                                      </p:cBhvr>
                                      <p:to>
                                        <p:strVal val="visible"/>
                                      </p:to>
                                    </p:set>
                                    <p:anim calcmode="lin" valueType="num">
                                      <p:cBhvr>
                                        <p:cTn id="7" dur="500" fill="hold"/>
                                        <p:tgtEl>
                                          <p:spTgt spid="333826"/>
                                        </p:tgtEl>
                                        <p:attrNameLst>
                                          <p:attrName>ppt_x</p:attrName>
                                        </p:attrNameLst>
                                      </p:cBhvr>
                                      <p:tavLst>
                                        <p:tav tm="0">
                                          <p:val>
                                            <p:strVal val="#ppt_x"/>
                                          </p:val>
                                        </p:tav>
                                        <p:tav tm="100000">
                                          <p:val>
                                            <p:strVal val="#ppt_x"/>
                                          </p:val>
                                        </p:tav>
                                      </p:tavLst>
                                    </p:anim>
                                    <p:anim calcmode="lin" valueType="num">
                                      <p:cBhvr>
                                        <p:cTn id="8" dur="500" fill="hold"/>
                                        <p:tgtEl>
                                          <p:spTgt spid="333826"/>
                                        </p:tgtEl>
                                        <p:attrNameLst>
                                          <p:attrName>ppt_y</p:attrName>
                                        </p:attrNameLst>
                                      </p:cBhvr>
                                      <p:tavLst>
                                        <p:tav tm="0">
                                          <p:val>
                                            <p:strVal val="#ppt_y-#ppt_h/2"/>
                                          </p:val>
                                        </p:tav>
                                        <p:tav tm="100000">
                                          <p:val>
                                            <p:strVal val="#ppt_y"/>
                                          </p:val>
                                        </p:tav>
                                      </p:tavLst>
                                    </p:anim>
                                    <p:anim calcmode="lin" valueType="num">
                                      <p:cBhvr>
                                        <p:cTn id="9" dur="500" fill="hold"/>
                                        <p:tgtEl>
                                          <p:spTgt spid="333826"/>
                                        </p:tgtEl>
                                        <p:attrNameLst>
                                          <p:attrName>ppt_w</p:attrName>
                                        </p:attrNameLst>
                                      </p:cBhvr>
                                      <p:tavLst>
                                        <p:tav tm="0">
                                          <p:val>
                                            <p:strVal val="#ppt_w"/>
                                          </p:val>
                                        </p:tav>
                                        <p:tav tm="100000">
                                          <p:val>
                                            <p:strVal val="#ppt_w"/>
                                          </p:val>
                                        </p:tav>
                                      </p:tavLst>
                                    </p:anim>
                                    <p:anim calcmode="lin" valueType="num">
                                      <p:cBhvr>
                                        <p:cTn id="10" dur="500" fill="hold"/>
                                        <p:tgtEl>
                                          <p:spTgt spid="333826"/>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3"/>
          <a:stretch>
            <a:fillRect/>
          </a:stretch>
        </p:blipFill>
        <p:spPr>
          <a:xfrm>
            <a:off x="0" y="0"/>
            <a:ext cx="13716000" cy="8757592"/>
          </a:xfrm>
          <a:prstGeom prst="rect">
            <a:avLst/>
          </a:prstGeom>
        </p:spPr>
      </p:pic>
      <p:sp>
        <p:nvSpPr>
          <p:cNvPr id="5" name="Rectangle 4"/>
          <p:cNvSpPr/>
          <p:nvPr/>
        </p:nvSpPr>
        <p:spPr>
          <a:xfrm rot="19074980">
            <a:off x="6098552" y="3561514"/>
            <a:ext cx="2376264" cy="2736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p:cNvSpPr/>
          <p:nvPr/>
        </p:nvSpPr>
        <p:spPr>
          <a:xfrm>
            <a:off x="1475656" y="4933698"/>
            <a:ext cx="7302000" cy="923330"/>
          </a:xfrm>
          <a:prstGeom prst="rect">
            <a:avLst/>
          </a:prstGeom>
          <a:noFill/>
        </p:spPr>
        <p:txBody>
          <a:bodyPr wrap="non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rPr>
              <a:t>Pegawai</a:t>
            </a:r>
            <a:r>
              <a:rPr lang="en-US" sz="5400" b="0" cap="none" spc="0" dirty="0">
                <a:ln w="0"/>
                <a:solidFill>
                  <a:schemeClr val="tx1"/>
                </a:solidFill>
                <a:effectLst>
                  <a:outerShdw blurRad="38100" dist="19050" dir="2700000" algn="tl" rotWithShape="0">
                    <a:schemeClr val="dk1">
                      <a:alpha val="40000"/>
                    </a:schemeClr>
                  </a:outerShdw>
                </a:effectLst>
              </a:rPr>
              <a:t> </a:t>
            </a:r>
            <a:r>
              <a:rPr lang="en-US" sz="5400" b="0" cap="none" spc="0" dirty="0" err="1">
                <a:ln w="0"/>
                <a:solidFill>
                  <a:schemeClr val="tx1"/>
                </a:solidFill>
                <a:effectLst>
                  <a:outerShdw blurRad="38100" dist="19050" dir="2700000" algn="tl" rotWithShape="0">
                    <a:schemeClr val="dk1">
                      <a:alpha val="40000"/>
                    </a:schemeClr>
                  </a:outerShdw>
                </a:effectLst>
              </a:rPr>
              <a:t>Penilai</a:t>
            </a:r>
            <a:r>
              <a:rPr lang="en-US" sz="5400" b="0" cap="none" spc="0" dirty="0">
                <a:ln w="0"/>
                <a:solidFill>
                  <a:schemeClr val="tx1"/>
                </a:solidFill>
                <a:effectLst>
                  <a:outerShdw blurRad="38100" dist="19050" dir="2700000" algn="tl" rotWithShape="0">
                    <a:schemeClr val="dk1">
                      <a:alpha val="40000"/>
                    </a:schemeClr>
                  </a:outerShdw>
                </a:effectLst>
              </a:rPr>
              <a:t> </a:t>
            </a:r>
            <a:r>
              <a:rPr lang="en-US" sz="5400" b="0" cap="none" spc="0" dirty="0" err="1">
                <a:ln w="0"/>
                <a:solidFill>
                  <a:schemeClr val="tx1"/>
                </a:solidFill>
                <a:effectLst>
                  <a:outerShdw blurRad="38100" dist="19050" dir="2700000" algn="tl" rotWithShape="0">
                    <a:schemeClr val="dk1">
                      <a:alpha val="40000"/>
                    </a:schemeClr>
                  </a:outerShdw>
                </a:effectLst>
              </a:rPr>
              <a:t>Kedua</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p:cNvSpPr/>
          <p:nvPr/>
        </p:nvSpPr>
        <p:spPr>
          <a:xfrm>
            <a:off x="3632361" y="4291822"/>
            <a:ext cx="295465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ULASAN</a:t>
            </a:r>
          </a:p>
        </p:txBody>
      </p:sp>
    </p:spTree>
    <p:extLst>
      <p:ext uri="{BB962C8B-B14F-4D97-AF65-F5344CB8AC3E}">
        <p14:creationId xmlns:p14="http://schemas.microsoft.com/office/powerpoint/2010/main" val="2056555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8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6" name="Text Box 3"/>
          <p:cNvSpPr txBox="1">
            <a:spLocks noChangeArrowheads="1"/>
          </p:cNvSpPr>
          <p:nvPr/>
        </p:nvSpPr>
        <p:spPr bwMode="auto">
          <a:xfrm>
            <a:off x="990600" y="1600200"/>
            <a:ext cx="701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pPr>
            <a:r>
              <a:rPr lang="en-US" altLang="en-US" sz="1500"/>
              <a:t>Prestasi pegawai adalah baik. Pegawai perlu diberi peluang mengikuti kursus berkaitan dengan bidang tugas bagi memantapkan pengetahuan dan kemahiran sedia ada. Pegawai boleh dipertimbbangkan untuk kenaikan pangkat.  </a:t>
            </a:r>
          </a:p>
        </p:txBody>
      </p:sp>
      <p:sp>
        <p:nvSpPr>
          <p:cNvPr id="119812" name="Text Box 4"/>
          <p:cNvSpPr txBox="1">
            <a:spLocks noChangeArrowheads="1"/>
          </p:cNvSpPr>
          <p:nvPr/>
        </p:nvSpPr>
        <p:spPr bwMode="auto">
          <a:xfrm>
            <a:off x="1676400" y="5410200"/>
            <a:ext cx="684213" cy="584200"/>
          </a:xfrm>
          <a:prstGeom prst="rect">
            <a:avLst/>
          </a:prstGeom>
          <a:noFill/>
          <a:ln w="9525">
            <a:noFill/>
            <a:miter lim="800000"/>
            <a:headEnd/>
            <a:tailEnd/>
          </a:ln>
        </p:spPr>
        <p:txBody>
          <a:bodyPr wrap="none">
            <a:spAutoFit/>
          </a:bodyPr>
          <a:lstStyle/>
          <a:p>
            <a:pPr marL="609600" indent="-609600" algn="ctr">
              <a:spcBef>
                <a:spcPct val="20000"/>
              </a:spcBef>
              <a:buSzPct val="100000"/>
              <a:defRPr/>
            </a:pPr>
            <a:r>
              <a:rPr lang="en-US" sz="3200" dirty="0">
                <a:solidFill>
                  <a:schemeClr val="hlink"/>
                </a:solidFill>
                <a:latin typeface="+mj-lt"/>
                <a:ea typeface="+mn-ea"/>
                <a:cs typeface="Arial" charset="0"/>
              </a:rPr>
              <a:t>TT</a:t>
            </a:r>
          </a:p>
        </p:txBody>
      </p:sp>
      <p:sp>
        <p:nvSpPr>
          <p:cNvPr id="119813" name="Text Box 5"/>
          <p:cNvSpPr txBox="1">
            <a:spLocks noChangeArrowheads="1"/>
          </p:cNvSpPr>
          <p:nvPr/>
        </p:nvSpPr>
        <p:spPr bwMode="auto">
          <a:xfrm>
            <a:off x="5689600" y="5334000"/>
            <a:ext cx="2060575" cy="584200"/>
          </a:xfrm>
          <a:prstGeom prst="rect">
            <a:avLst/>
          </a:prstGeom>
          <a:noFill/>
          <a:ln w="9525">
            <a:noFill/>
            <a:miter lim="800000"/>
            <a:headEnd/>
            <a:tailEnd/>
          </a:ln>
        </p:spPr>
        <p:txBody>
          <a:bodyPr wrap="none">
            <a:spAutoFit/>
          </a:bodyPr>
          <a:lstStyle/>
          <a:p>
            <a:pPr marL="609600" indent="-609600" algn="ctr">
              <a:spcBef>
                <a:spcPct val="20000"/>
              </a:spcBef>
              <a:buSzPct val="100000"/>
              <a:defRPr/>
            </a:pPr>
            <a:r>
              <a:rPr lang="en-US" sz="3200" dirty="0">
                <a:solidFill>
                  <a:schemeClr val="hlink"/>
                </a:solidFill>
                <a:latin typeface="+mn-lt"/>
                <a:ea typeface="+mn-ea"/>
                <a:cs typeface="Arial" charset="0"/>
              </a:rPr>
              <a:t>10.12.2012</a:t>
            </a:r>
          </a:p>
        </p:txBody>
      </p:sp>
      <p:sp>
        <p:nvSpPr>
          <p:cNvPr id="118789" name="Text Box 6"/>
          <p:cNvSpPr txBox="1">
            <a:spLocks noChangeArrowheads="1"/>
          </p:cNvSpPr>
          <p:nvPr/>
        </p:nvSpPr>
        <p:spPr bwMode="auto">
          <a:xfrm>
            <a:off x="2451100" y="2928938"/>
            <a:ext cx="2954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chemeClr val="hlink"/>
                </a:solidFill>
              </a:rPr>
              <a:t>SHUKRI BIN AHMAD	</a:t>
            </a:r>
          </a:p>
        </p:txBody>
      </p:sp>
      <p:sp>
        <p:nvSpPr>
          <p:cNvPr id="118790" name="Text Box 7"/>
          <p:cNvSpPr txBox="1">
            <a:spLocks noChangeArrowheads="1"/>
          </p:cNvSpPr>
          <p:nvPr/>
        </p:nvSpPr>
        <p:spPr bwMode="auto">
          <a:xfrm>
            <a:off x="2490788" y="3398838"/>
            <a:ext cx="1768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chemeClr val="hlink"/>
                </a:solidFill>
              </a:rPr>
              <a:t>PENGARAH  </a:t>
            </a:r>
          </a:p>
        </p:txBody>
      </p:sp>
      <p:sp>
        <p:nvSpPr>
          <p:cNvPr id="118791" name="Text Box 8"/>
          <p:cNvSpPr txBox="1">
            <a:spLocks noChangeArrowheads="1"/>
          </p:cNvSpPr>
          <p:nvPr/>
        </p:nvSpPr>
        <p:spPr bwMode="auto">
          <a:xfrm>
            <a:off x="2493963" y="3827463"/>
            <a:ext cx="841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chemeClr val="hlink"/>
                </a:solidFill>
              </a:rPr>
              <a:t>JPBD</a:t>
            </a:r>
          </a:p>
        </p:txBody>
      </p:sp>
      <p:sp>
        <p:nvSpPr>
          <p:cNvPr id="118792" name="Text Box 9"/>
          <p:cNvSpPr txBox="1">
            <a:spLocks noChangeArrowheads="1"/>
          </p:cNvSpPr>
          <p:nvPr/>
        </p:nvSpPr>
        <p:spPr bwMode="auto">
          <a:xfrm>
            <a:off x="2593975" y="4259263"/>
            <a:ext cx="204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2000">
                <a:solidFill>
                  <a:schemeClr val="hlink"/>
                </a:solidFill>
              </a:rPr>
              <a:t>601221-11-8881</a:t>
            </a:r>
          </a:p>
        </p:txBody>
      </p:sp>
      <p:sp>
        <p:nvSpPr>
          <p:cNvPr id="118793" name="Text Box 10"/>
          <p:cNvSpPr txBox="1">
            <a:spLocks noChangeArrowheads="1"/>
          </p:cNvSpPr>
          <p:nvPr/>
        </p:nvSpPr>
        <p:spPr bwMode="auto">
          <a:xfrm>
            <a:off x="5938838" y="62706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sz="1800">
                <a:solidFill>
                  <a:schemeClr val="hlink"/>
                </a:solidFill>
              </a:rPr>
              <a:t>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35874"/>
                                        </p:tgtEl>
                                        <p:attrNameLst>
                                          <p:attrName>style.visibility</p:attrName>
                                        </p:attrNameLst>
                                      </p:cBhvr>
                                      <p:to>
                                        <p:strVal val="visible"/>
                                      </p:to>
                                    </p:set>
                                    <p:animEffect transition="in" filter="checkerboard(across)">
                                      <p:cBhvr>
                                        <p:cTn id="7" dur="500"/>
                                        <p:tgtEl>
                                          <p:spTgt spid="33587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a:blip r:embed="rId2"/>
          <a:stretch>
            <a:fillRect/>
          </a:stretch>
        </p:blipFill>
        <p:spPr>
          <a:xfrm>
            <a:off x="0" y="0"/>
            <a:ext cx="13716000" cy="8829600"/>
          </a:xfrm>
          <a:prstGeom prst="rect">
            <a:avLst/>
          </a:prstGeom>
        </p:spPr>
      </p:pic>
    </p:spTree>
    <p:extLst>
      <p:ext uri="{BB962C8B-B14F-4D97-AF65-F5344CB8AC3E}">
        <p14:creationId xmlns:p14="http://schemas.microsoft.com/office/powerpoint/2010/main" val="199243265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7"/>
          <p:cNvPicPr>
            <a:picLocks noChangeAspect="1"/>
          </p:cNvPicPr>
          <p:nvPr/>
        </p:nvPicPr>
        <p:blipFill>
          <a:blip r:embed="rId2">
            <a:extLst>
              <a:ext uri="{28A0092B-C50C-407E-A947-70E740481C1C}">
                <a14:useLocalDpi xmlns:a14="http://schemas.microsoft.com/office/drawing/2010/main" val="0"/>
              </a:ext>
            </a:extLst>
          </a:blip>
          <a:srcRect t="15555" r="39792" b="15279"/>
          <a:stretch>
            <a:fillRect/>
          </a:stretch>
        </p:blipFill>
        <p:spPr bwMode="auto">
          <a:xfrm>
            <a:off x="0" y="0"/>
            <a:ext cx="9215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60"/>
          <p:cNvSpPr>
            <a:spLocks noChangeArrowheads="1"/>
          </p:cNvSpPr>
          <p:nvPr/>
        </p:nvSpPr>
        <p:spPr bwMode="auto">
          <a:xfrm>
            <a:off x="0" y="1500188"/>
            <a:ext cx="9215438" cy="3929062"/>
          </a:xfrm>
          <a:prstGeom prst="rect">
            <a:avLst/>
          </a:prstGeom>
          <a:gradFill rotWithShape="1">
            <a:gsLst>
              <a:gs pos="0">
                <a:srgbClr val="00ADF7"/>
              </a:gs>
              <a:gs pos="20000">
                <a:srgbClr val="00AAF1"/>
              </a:gs>
              <a:gs pos="100000">
                <a:srgbClr val="0081B8"/>
              </a:gs>
            </a:gsLst>
            <a:lin ang="5400000"/>
          </a:gradFill>
          <a:ln w="9525">
            <a:solidFill>
              <a:srgbClr val="03A0D9"/>
            </a:solidFill>
            <a:miter lim="800000"/>
            <a:headEnd/>
            <a:tailEnd/>
          </a:ln>
          <a:effectLst>
            <a:outerShdw blurRad="40000" dist="23000" dir="5400000" rotWithShape="0">
              <a:srgbClr val="808080">
                <a:alpha val="34998"/>
              </a:srgbClr>
            </a:outerShdw>
          </a:effectLst>
        </p:spPr>
        <p:txBody>
          <a:bodyPr wrap="none" anchor="ctr"/>
          <a:lstStyle/>
          <a:p>
            <a:pPr marL="287338" indent="-287338" algn="ctr">
              <a:spcBef>
                <a:spcPct val="50000"/>
              </a:spcBef>
              <a:buFontTx/>
              <a:buChar char="•"/>
              <a:defRPr/>
            </a:pPr>
            <a:endParaRPr lang="en-US" sz="3400" dirty="0">
              <a:solidFill>
                <a:schemeClr val="bg1"/>
              </a:solidFill>
              <a:ea typeface="+mn-ea"/>
              <a:cs typeface="Arial" pitchFamily="34" charset="0"/>
            </a:endParaRPr>
          </a:p>
        </p:txBody>
      </p:sp>
      <p:sp>
        <p:nvSpPr>
          <p:cNvPr id="129027" name="TextBox 9"/>
          <p:cNvSpPr txBox="1">
            <a:spLocks noChangeArrowheads="1"/>
          </p:cNvSpPr>
          <p:nvPr/>
        </p:nvSpPr>
        <p:spPr bwMode="auto">
          <a:xfrm>
            <a:off x="142875" y="2728913"/>
            <a:ext cx="8715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7200" b="1">
                <a:solidFill>
                  <a:schemeClr val="bg1"/>
                </a:solidFill>
              </a:rPr>
              <a:t>RUMUSAN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a:t>Contoh</a:t>
            </a:r>
            <a:r>
              <a:rPr lang="en-MY" dirty="0"/>
              <a:t> PIAGAM PELANGGAN </a:t>
            </a:r>
            <a:r>
              <a:rPr lang="en-MY" dirty="0" err="1"/>
              <a:t>Jabatan</a:t>
            </a:r>
            <a:r>
              <a:rPr lang="en-MY" dirty="0"/>
              <a:t> </a:t>
            </a:r>
            <a:r>
              <a:rPr lang="en-MY" dirty="0" err="1"/>
              <a:t>Penguatkuasa</a:t>
            </a:r>
            <a:endParaRPr lang="en-MY" dirty="0"/>
          </a:p>
        </p:txBody>
      </p:sp>
      <p:sp>
        <p:nvSpPr>
          <p:cNvPr id="3" name="Rectangle 2"/>
          <p:cNvSpPr/>
          <p:nvPr/>
        </p:nvSpPr>
        <p:spPr>
          <a:xfrm>
            <a:off x="215008" y="1124744"/>
            <a:ext cx="8928992" cy="4801314"/>
          </a:xfrm>
          <a:prstGeom prst="rect">
            <a:avLst/>
          </a:prstGeom>
        </p:spPr>
        <p:txBody>
          <a:bodyPr wrap="square">
            <a:spAutoFit/>
          </a:bodyPr>
          <a:lstStyle/>
          <a:p>
            <a:pPr>
              <a:buFont typeface="Arial" panose="020B0604020202020204" pitchFamily="34" charset="0"/>
              <a:buChar char="•"/>
            </a:pPr>
            <a:r>
              <a:rPr lang="en-MY" dirty="0" err="1"/>
              <a:t>Menentukan</a:t>
            </a:r>
            <a:r>
              <a:rPr lang="en-MY" dirty="0"/>
              <a:t> </a:t>
            </a:r>
            <a:r>
              <a:rPr lang="en-MY" dirty="0" err="1"/>
              <a:t>tindakan</a:t>
            </a:r>
            <a:r>
              <a:rPr lang="en-MY" dirty="0"/>
              <a:t> </a:t>
            </a:r>
            <a:r>
              <a:rPr lang="en-MY" dirty="0" err="1"/>
              <a:t>penguatkuasaan</a:t>
            </a:r>
            <a:r>
              <a:rPr lang="en-MY" dirty="0"/>
              <a:t> </a:t>
            </a:r>
            <a:r>
              <a:rPr lang="en-MY" dirty="0" err="1"/>
              <a:t>mengikut</a:t>
            </a:r>
            <a:r>
              <a:rPr lang="en-MY" dirty="0"/>
              <a:t> </a:t>
            </a:r>
            <a:r>
              <a:rPr lang="en-MY" dirty="0" err="1"/>
              <a:t>peruntukan</a:t>
            </a:r>
            <a:r>
              <a:rPr lang="en-MY" dirty="0"/>
              <a:t> </a:t>
            </a:r>
            <a:r>
              <a:rPr lang="en-MY" dirty="0" err="1"/>
              <a:t>Akta</a:t>
            </a:r>
            <a:r>
              <a:rPr lang="en-MY" dirty="0"/>
              <a:t>, </a:t>
            </a:r>
            <a:r>
              <a:rPr lang="en-MY" dirty="0" err="1"/>
              <a:t>Enakmen</a:t>
            </a:r>
            <a:r>
              <a:rPr lang="en-MY" dirty="0"/>
              <a:t>, </a:t>
            </a:r>
            <a:r>
              <a:rPr lang="en-MY" dirty="0" err="1"/>
              <a:t>Undang-Undang</a:t>
            </a:r>
            <a:r>
              <a:rPr lang="en-MY" dirty="0"/>
              <a:t> Kecil, </a:t>
            </a:r>
            <a:r>
              <a:rPr lang="en-MY" dirty="0" err="1"/>
              <a:t>Perintah</a:t>
            </a:r>
            <a:r>
              <a:rPr lang="en-MY" dirty="0"/>
              <a:t> yang </a:t>
            </a:r>
            <a:r>
              <a:rPr lang="en-MY" dirty="0" err="1"/>
              <a:t>digunapakai</a:t>
            </a:r>
            <a:r>
              <a:rPr lang="en-MY" dirty="0"/>
              <a:t> </a:t>
            </a:r>
            <a:r>
              <a:rPr lang="en-MY" dirty="0" err="1"/>
              <a:t>oleh</a:t>
            </a:r>
            <a:r>
              <a:rPr lang="en-MY" dirty="0"/>
              <a:t> </a:t>
            </a:r>
            <a:r>
              <a:rPr lang="en-MY" dirty="0" err="1"/>
              <a:t>Majlis</a:t>
            </a:r>
            <a:r>
              <a:rPr lang="en-MY" dirty="0"/>
              <a:t> </a:t>
            </a:r>
            <a:r>
              <a:rPr lang="en-MY" dirty="0" err="1"/>
              <a:t>Perbandaran</a:t>
            </a:r>
            <a:r>
              <a:rPr lang="en-MY" dirty="0"/>
              <a:t>…..</a:t>
            </a:r>
          </a:p>
          <a:p>
            <a:pPr>
              <a:buFont typeface="Arial" panose="020B0604020202020204" pitchFamily="34" charset="0"/>
              <a:buChar char="•"/>
            </a:pPr>
            <a:endParaRPr lang="en-MY" dirty="0"/>
          </a:p>
          <a:p>
            <a:pPr>
              <a:buFont typeface="Arial" panose="020B0604020202020204" pitchFamily="34" charset="0"/>
              <a:buChar char="•"/>
            </a:pPr>
            <a:r>
              <a:rPr lang="en-MY" dirty="0" err="1"/>
              <a:t>Memastikan</a:t>
            </a:r>
            <a:r>
              <a:rPr lang="en-MY" dirty="0"/>
              <a:t> </a:t>
            </a:r>
            <a:r>
              <a:rPr lang="en-MY" dirty="0" err="1"/>
              <a:t>setiap</a:t>
            </a:r>
            <a:r>
              <a:rPr lang="en-MY" dirty="0"/>
              <a:t> </a:t>
            </a:r>
            <a:r>
              <a:rPr lang="en-MY" dirty="0" err="1"/>
              <a:t>aduan</a:t>
            </a:r>
            <a:r>
              <a:rPr lang="en-MY" dirty="0"/>
              <a:t> yang </a:t>
            </a:r>
            <a:r>
              <a:rPr lang="en-MY" dirty="0" err="1"/>
              <a:t>diterima</a:t>
            </a:r>
            <a:r>
              <a:rPr lang="en-MY" dirty="0"/>
              <a:t>, </a:t>
            </a:r>
            <a:r>
              <a:rPr lang="en-MY" dirty="0" err="1"/>
              <a:t>siasatan</a:t>
            </a:r>
            <a:r>
              <a:rPr lang="en-MY" dirty="0"/>
              <a:t> </a:t>
            </a:r>
            <a:r>
              <a:rPr lang="en-MY" dirty="0" err="1"/>
              <a:t>dijalankan</a:t>
            </a:r>
            <a:r>
              <a:rPr lang="en-MY" dirty="0"/>
              <a:t> </a:t>
            </a:r>
            <a:r>
              <a:rPr lang="en-MY" dirty="0" err="1"/>
              <a:t>dalam</a:t>
            </a:r>
            <a:r>
              <a:rPr lang="en-MY" dirty="0"/>
              <a:t> </a:t>
            </a:r>
            <a:r>
              <a:rPr lang="en-MY" dirty="0" err="1"/>
              <a:t>tempoh</a:t>
            </a:r>
            <a:r>
              <a:rPr lang="en-MY" dirty="0"/>
              <a:t> 48 jam </a:t>
            </a:r>
            <a:r>
              <a:rPr lang="en-MY" dirty="0" err="1"/>
              <a:t>hari</a:t>
            </a:r>
            <a:r>
              <a:rPr lang="en-MY" dirty="0"/>
              <a:t> </a:t>
            </a:r>
            <a:r>
              <a:rPr lang="en-MY" dirty="0" err="1"/>
              <a:t>bekerja</a:t>
            </a:r>
            <a:r>
              <a:rPr lang="en-MY" dirty="0"/>
              <a:t>.</a:t>
            </a:r>
          </a:p>
          <a:p>
            <a:pPr>
              <a:buFont typeface="Arial" panose="020B0604020202020204" pitchFamily="34" charset="0"/>
              <a:buChar char="•"/>
            </a:pPr>
            <a:endParaRPr lang="en-MY" dirty="0"/>
          </a:p>
          <a:p>
            <a:pPr>
              <a:buFont typeface="Arial" panose="020B0604020202020204" pitchFamily="34" charset="0"/>
              <a:buChar char="•"/>
            </a:pPr>
            <a:r>
              <a:rPr lang="en-MY" dirty="0" err="1"/>
              <a:t>Menjalankan</a:t>
            </a:r>
            <a:r>
              <a:rPr lang="en-MY" dirty="0"/>
              <a:t> </a:t>
            </a:r>
            <a:r>
              <a:rPr lang="en-MY" dirty="0" err="1"/>
              <a:t>tindakan</a:t>
            </a:r>
            <a:r>
              <a:rPr lang="en-MY" dirty="0"/>
              <a:t> </a:t>
            </a:r>
            <a:r>
              <a:rPr lang="en-MY" dirty="0" err="1"/>
              <a:t>penguatkuasaan</a:t>
            </a:r>
            <a:r>
              <a:rPr lang="en-MY" dirty="0"/>
              <a:t> </a:t>
            </a:r>
            <a:r>
              <a:rPr lang="en-MY" dirty="0" err="1"/>
              <a:t>mengikut</a:t>
            </a:r>
            <a:r>
              <a:rPr lang="en-MY" dirty="0"/>
              <a:t> </a:t>
            </a:r>
            <a:r>
              <a:rPr lang="en-MY" dirty="0" err="1"/>
              <a:t>Prosedur</a:t>
            </a:r>
            <a:r>
              <a:rPr lang="en-MY" dirty="0"/>
              <a:t> ISO 9001:2008 yang </a:t>
            </a:r>
            <a:r>
              <a:rPr lang="en-MY" dirty="0" err="1"/>
              <a:t>ditetapkan</a:t>
            </a:r>
            <a:r>
              <a:rPr lang="en-MY" dirty="0"/>
              <a:t> </a:t>
            </a:r>
            <a:r>
              <a:rPr lang="en-MY" dirty="0" err="1"/>
              <a:t>oleh</a:t>
            </a:r>
            <a:r>
              <a:rPr lang="en-MY" dirty="0"/>
              <a:t> </a:t>
            </a:r>
            <a:r>
              <a:rPr lang="en-MY" dirty="0" err="1"/>
              <a:t>Majlis</a:t>
            </a:r>
            <a:r>
              <a:rPr lang="en-MY" dirty="0"/>
              <a:t>.</a:t>
            </a:r>
          </a:p>
          <a:p>
            <a:pPr>
              <a:buFont typeface="Arial" panose="020B0604020202020204" pitchFamily="34" charset="0"/>
              <a:buChar char="•"/>
            </a:pPr>
            <a:endParaRPr lang="en-MY" dirty="0"/>
          </a:p>
          <a:p>
            <a:pPr>
              <a:buFont typeface="Arial" panose="020B0604020202020204" pitchFamily="34" charset="0"/>
              <a:buChar char="•"/>
            </a:pPr>
            <a:r>
              <a:rPr lang="en-MY" dirty="0" err="1"/>
              <a:t>Mendidik</a:t>
            </a:r>
            <a:r>
              <a:rPr lang="en-MY" dirty="0"/>
              <a:t> </a:t>
            </a:r>
            <a:r>
              <a:rPr lang="en-MY" dirty="0" err="1"/>
              <a:t>dan</a:t>
            </a:r>
            <a:r>
              <a:rPr lang="en-MY" dirty="0"/>
              <a:t> </a:t>
            </a:r>
            <a:r>
              <a:rPr lang="en-MY" dirty="0" err="1"/>
              <a:t>meningkatkan</a:t>
            </a:r>
            <a:r>
              <a:rPr lang="en-MY" dirty="0"/>
              <a:t> </a:t>
            </a:r>
            <a:r>
              <a:rPr lang="en-MY" dirty="0" err="1"/>
              <a:t>tahap</a:t>
            </a:r>
            <a:r>
              <a:rPr lang="en-MY" dirty="0"/>
              <a:t> </a:t>
            </a:r>
            <a:r>
              <a:rPr lang="en-MY" dirty="0" err="1"/>
              <a:t>kefahaman</a:t>
            </a:r>
            <a:r>
              <a:rPr lang="en-MY" dirty="0"/>
              <a:t> </a:t>
            </a:r>
            <a:r>
              <a:rPr lang="en-MY" dirty="0" err="1"/>
              <a:t>penduduk</a:t>
            </a:r>
            <a:r>
              <a:rPr lang="en-MY" dirty="0"/>
              <a:t> </a:t>
            </a:r>
            <a:r>
              <a:rPr lang="en-MY" dirty="0" err="1"/>
              <a:t>melalui</a:t>
            </a:r>
            <a:r>
              <a:rPr lang="en-MY" dirty="0"/>
              <a:t> </a:t>
            </a:r>
            <a:r>
              <a:rPr lang="en-MY" dirty="0" err="1"/>
              <a:t>penguatkuasaan</a:t>
            </a:r>
            <a:r>
              <a:rPr lang="en-MY" dirty="0"/>
              <a:t> </a:t>
            </a:r>
            <a:r>
              <a:rPr lang="en-MY" dirty="0" err="1"/>
              <a:t>undang-undang</a:t>
            </a:r>
            <a:r>
              <a:rPr lang="en-MY" dirty="0"/>
              <a:t> yang </a:t>
            </a:r>
            <a:r>
              <a:rPr lang="en-MY" dirty="0" err="1"/>
              <a:t>digunapakai</a:t>
            </a:r>
            <a:r>
              <a:rPr lang="en-MY" dirty="0"/>
              <a:t> </a:t>
            </a:r>
            <a:r>
              <a:rPr lang="en-MY" dirty="0" err="1"/>
              <a:t>oleh</a:t>
            </a:r>
            <a:r>
              <a:rPr lang="en-MY" dirty="0"/>
              <a:t> </a:t>
            </a:r>
            <a:r>
              <a:rPr lang="en-MY" dirty="0" err="1"/>
              <a:t>Majlis</a:t>
            </a:r>
            <a:r>
              <a:rPr lang="en-MY" dirty="0"/>
              <a:t>.</a:t>
            </a:r>
          </a:p>
          <a:p>
            <a:pPr>
              <a:buFont typeface="Arial" panose="020B0604020202020204" pitchFamily="34" charset="0"/>
              <a:buChar char="•"/>
            </a:pPr>
            <a:endParaRPr lang="en-MY" dirty="0"/>
          </a:p>
          <a:p>
            <a:pPr>
              <a:buFont typeface="Arial" panose="020B0604020202020204" pitchFamily="34" charset="0"/>
              <a:buChar char="•"/>
            </a:pPr>
            <a:r>
              <a:rPr lang="en-MY" dirty="0" err="1"/>
              <a:t>Memastikan</a:t>
            </a:r>
            <a:r>
              <a:rPr lang="en-MY" dirty="0"/>
              <a:t> </a:t>
            </a:r>
            <a:r>
              <a:rPr lang="en-MY" dirty="0" err="1"/>
              <a:t>kerjasama</a:t>
            </a:r>
            <a:r>
              <a:rPr lang="en-MY" dirty="0"/>
              <a:t> </a:t>
            </a:r>
            <a:r>
              <a:rPr lang="en-MY" dirty="0" err="1"/>
              <a:t>dan</a:t>
            </a:r>
            <a:r>
              <a:rPr lang="en-MY" dirty="0"/>
              <a:t> </a:t>
            </a:r>
            <a:r>
              <a:rPr lang="en-MY" dirty="0" err="1"/>
              <a:t>bantuan</a:t>
            </a:r>
            <a:r>
              <a:rPr lang="en-MY" dirty="0"/>
              <a:t> yang </a:t>
            </a:r>
            <a:r>
              <a:rPr lang="en-MY" dirty="0" err="1"/>
              <a:t>dipohon</a:t>
            </a:r>
            <a:r>
              <a:rPr lang="en-MY" dirty="0"/>
              <a:t> </a:t>
            </a:r>
            <a:r>
              <a:rPr lang="en-MY" dirty="0" err="1"/>
              <a:t>dari</a:t>
            </a:r>
            <a:r>
              <a:rPr lang="en-MY" dirty="0"/>
              <a:t> lain-lain </a:t>
            </a:r>
            <a:r>
              <a:rPr lang="en-MY" dirty="0" err="1"/>
              <a:t>jabatan</a:t>
            </a:r>
            <a:r>
              <a:rPr lang="en-MY" dirty="0"/>
              <a:t>/</a:t>
            </a:r>
            <a:r>
              <a:rPr lang="en-MY" dirty="0" err="1"/>
              <a:t>agensi</a:t>
            </a:r>
            <a:r>
              <a:rPr lang="en-MY" dirty="0"/>
              <a:t> </a:t>
            </a:r>
            <a:r>
              <a:rPr lang="en-MY" dirty="0" err="1"/>
              <a:t>dilaksanakan</a:t>
            </a:r>
            <a:r>
              <a:rPr lang="en-MY" dirty="0"/>
              <a:t> </a:t>
            </a:r>
            <a:r>
              <a:rPr lang="en-MY" dirty="0" err="1"/>
              <a:t>secara</a:t>
            </a:r>
            <a:r>
              <a:rPr lang="en-MY" dirty="0"/>
              <a:t> </a:t>
            </a:r>
            <a:r>
              <a:rPr lang="en-MY" dirty="0" err="1"/>
              <a:t>sistematik</a:t>
            </a:r>
            <a:r>
              <a:rPr lang="en-MY" dirty="0"/>
              <a:t>.</a:t>
            </a:r>
          </a:p>
          <a:p>
            <a:pPr>
              <a:buFont typeface="Arial" panose="020B0604020202020204" pitchFamily="34" charset="0"/>
              <a:buChar char="•"/>
            </a:pPr>
            <a:endParaRPr lang="en-MY" dirty="0"/>
          </a:p>
          <a:p>
            <a:pPr>
              <a:buFont typeface="Arial" panose="020B0604020202020204" pitchFamily="34" charset="0"/>
              <a:buChar char="•"/>
            </a:pPr>
            <a:r>
              <a:rPr lang="en-MY" dirty="0" err="1"/>
              <a:t>Memastikan</a:t>
            </a:r>
            <a:r>
              <a:rPr lang="en-MY" dirty="0"/>
              <a:t> proses </a:t>
            </a:r>
            <a:r>
              <a:rPr lang="en-MY" dirty="0" err="1"/>
              <a:t>perlaksanaan</a:t>
            </a:r>
            <a:r>
              <a:rPr lang="en-MY" dirty="0"/>
              <a:t> </a:t>
            </a:r>
            <a:r>
              <a:rPr lang="en-MY" dirty="0" err="1"/>
              <a:t>penguatkuasaan</a:t>
            </a:r>
            <a:r>
              <a:rPr lang="en-MY" dirty="0"/>
              <a:t> </a:t>
            </a:r>
            <a:r>
              <a:rPr lang="en-MY" dirty="0" err="1"/>
              <a:t>berdasarkan</a:t>
            </a:r>
            <a:r>
              <a:rPr lang="en-MY" dirty="0"/>
              <a:t> S.O.P </a:t>
            </a:r>
            <a:r>
              <a:rPr lang="en-MY" dirty="0" err="1"/>
              <a:t>Penguatkuasa</a:t>
            </a:r>
            <a:r>
              <a:rPr lang="en-MY" dirty="0"/>
              <a:t> </a:t>
            </a:r>
            <a:r>
              <a:rPr lang="en-MY" dirty="0" err="1"/>
              <a:t>Negeri</a:t>
            </a:r>
            <a:r>
              <a:rPr lang="en-MY" dirty="0"/>
              <a:t>…...</a:t>
            </a:r>
          </a:p>
        </p:txBody>
      </p:sp>
    </p:spTree>
    <p:extLst>
      <p:ext uri="{BB962C8B-B14F-4D97-AF65-F5344CB8AC3E}">
        <p14:creationId xmlns:p14="http://schemas.microsoft.com/office/powerpoint/2010/main" val="5125897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graphicFrame>
        <p:nvGraphicFramePr>
          <p:cNvPr id="3" name="Table 2"/>
          <p:cNvGraphicFramePr>
            <a:graphicFrameLocks noGrp="1"/>
          </p:cNvGraphicFramePr>
          <p:nvPr>
            <p:extLst>
              <p:ext uri="{D42A27DB-BD31-4B8C-83A1-F6EECF244321}">
                <p14:modId xmlns:p14="http://schemas.microsoft.com/office/powerpoint/2010/main" val="2910741927"/>
              </p:ext>
            </p:extLst>
          </p:nvPr>
        </p:nvGraphicFramePr>
        <p:xfrm>
          <a:off x="107503" y="116633"/>
          <a:ext cx="8928992" cy="6773404"/>
        </p:xfrm>
        <a:graphic>
          <a:graphicData uri="http://schemas.openxmlformats.org/drawingml/2006/table">
            <a:tbl>
              <a:tblPr firstRow="1" bandRow="1">
                <a:tableStyleId>{5C22544A-7EE6-4342-B048-85BDC9FD1C3A}</a:tableStyleId>
              </a:tblPr>
              <a:tblGrid>
                <a:gridCol w="625811">
                  <a:extLst>
                    <a:ext uri="{9D8B030D-6E8A-4147-A177-3AD203B41FA5}">
                      <a16:colId xmlns:a16="http://schemas.microsoft.com/office/drawing/2014/main" xmlns="" val="20000"/>
                    </a:ext>
                  </a:extLst>
                </a:gridCol>
                <a:gridCol w="2945784">
                  <a:extLst>
                    <a:ext uri="{9D8B030D-6E8A-4147-A177-3AD203B41FA5}">
                      <a16:colId xmlns:a16="http://schemas.microsoft.com/office/drawing/2014/main" xmlns="" val="20001"/>
                    </a:ext>
                  </a:extLst>
                </a:gridCol>
                <a:gridCol w="1785799">
                  <a:extLst>
                    <a:ext uri="{9D8B030D-6E8A-4147-A177-3AD203B41FA5}">
                      <a16:colId xmlns:a16="http://schemas.microsoft.com/office/drawing/2014/main" xmlns="" val="20002"/>
                    </a:ext>
                  </a:extLst>
                </a:gridCol>
                <a:gridCol w="1785799">
                  <a:extLst>
                    <a:ext uri="{9D8B030D-6E8A-4147-A177-3AD203B41FA5}">
                      <a16:colId xmlns:a16="http://schemas.microsoft.com/office/drawing/2014/main" xmlns="" val="20003"/>
                    </a:ext>
                  </a:extLst>
                </a:gridCol>
                <a:gridCol w="1785799">
                  <a:extLst>
                    <a:ext uri="{9D8B030D-6E8A-4147-A177-3AD203B41FA5}">
                      <a16:colId xmlns:a16="http://schemas.microsoft.com/office/drawing/2014/main" xmlns="" val="20004"/>
                    </a:ext>
                  </a:extLst>
                </a:gridCol>
              </a:tblGrid>
              <a:tr h="906832">
                <a:tc>
                  <a:txBody>
                    <a:bodyPr/>
                    <a:lstStyle/>
                    <a:p>
                      <a:r>
                        <a:rPr lang="en-MY" dirty="0" err="1"/>
                        <a:t>Bil</a:t>
                      </a:r>
                      <a:endParaRPr lang="en-MY" dirty="0"/>
                    </a:p>
                  </a:txBody>
                  <a:tcPr/>
                </a:tc>
                <a:tc>
                  <a:txBody>
                    <a:bodyPr/>
                    <a:lstStyle/>
                    <a:p>
                      <a:r>
                        <a:rPr lang="en-MY" dirty="0" err="1"/>
                        <a:t>Aktiviti</a:t>
                      </a:r>
                      <a:r>
                        <a:rPr lang="en-MY" dirty="0"/>
                        <a:t> SKT</a:t>
                      </a:r>
                    </a:p>
                  </a:txBody>
                  <a:tcPr/>
                </a:tc>
                <a:tc>
                  <a:txBody>
                    <a:bodyPr/>
                    <a:lstStyle/>
                    <a:p>
                      <a:pPr algn="ctr"/>
                      <a:r>
                        <a:rPr lang="en-MY" dirty="0" err="1"/>
                        <a:t>Sasaran</a:t>
                      </a:r>
                      <a:r>
                        <a:rPr lang="en-MY" dirty="0"/>
                        <a:t> /</a:t>
                      </a:r>
                      <a:r>
                        <a:rPr lang="en-MY" dirty="0" err="1"/>
                        <a:t>Petunjuk</a:t>
                      </a:r>
                      <a:r>
                        <a:rPr lang="en-MY" dirty="0"/>
                        <a:t> Prestasi</a:t>
                      </a:r>
                    </a:p>
                  </a:txBody>
                  <a:tcPr/>
                </a:tc>
                <a:tc>
                  <a:txBody>
                    <a:bodyPr/>
                    <a:lstStyle/>
                    <a:p>
                      <a:r>
                        <a:rPr lang="en-MY" dirty="0" err="1"/>
                        <a:t>Pencapaian</a:t>
                      </a:r>
                      <a:endParaRPr lang="en-MY" dirty="0"/>
                    </a:p>
                  </a:txBody>
                  <a:tcPr/>
                </a:tc>
                <a:tc>
                  <a:txBody>
                    <a:bodyPr/>
                    <a:lstStyle/>
                    <a:p>
                      <a:r>
                        <a:rPr lang="en-MY" dirty="0" err="1"/>
                        <a:t>Peratus</a:t>
                      </a:r>
                      <a:r>
                        <a:rPr lang="en-MY" baseline="0" dirty="0"/>
                        <a:t> </a:t>
                      </a:r>
                      <a:r>
                        <a:rPr lang="en-MY" dirty="0" err="1"/>
                        <a:t>Pencapaian</a:t>
                      </a:r>
                      <a:endParaRPr lang="en-MY" dirty="0"/>
                    </a:p>
                  </a:txBody>
                  <a:tcPr/>
                </a:tc>
                <a:extLst>
                  <a:ext uri="{0D108BD9-81ED-4DB2-BD59-A6C34878D82A}">
                    <a16:rowId xmlns:a16="http://schemas.microsoft.com/office/drawing/2014/main" xmlns="" val="10000"/>
                  </a:ext>
                </a:extLst>
              </a:tr>
              <a:tr h="725466">
                <a:tc>
                  <a:txBody>
                    <a:bodyPr/>
                    <a:lstStyle/>
                    <a:p>
                      <a:r>
                        <a:rPr lang="en-MY" sz="1400" dirty="0">
                          <a:latin typeface="Arial" panose="020B0604020202020204" pitchFamily="34" charset="0"/>
                          <a:cs typeface="Arial" panose="020B0604020202020204" pitchFamily="34" charset="0"/>
                        </a:rPr>
                        <a:t>1</a:t>
                      </a:r>
                    </a:p>
                  </a:txBody>
                  <a:tcPr/>
                </a:tc>
                <a:tc>
                  <a:txBody>
                    <a:bodyPr/>
                    <a:lstStyle/>
                    <a:p>
                      <a:r>
                        <a:rPr lang="en-MY" sz="1400" dirty="0" err="1">
                          <a:latin typeface="Arial" panose="020B0604020202020204" pitchFamily="34" charset="0"/>
                          <a:cs typeface="Arial" panose="020B0604020202020204" pitchFamily="34" charset="0"/>
                        </a:rPr>
                        <a:t>Melaksanakan</a:t>
                      </a:r>
                      <a:r>
                        <a:rPr lang="en-MY" sz="1400" dirty="0">
                          <a:latin typeface="Arial" panose="020B0604020202020204" pitchFamily="34" charset="0"/>
                          <a:cs typeface="Arial" panose="020B0604020202020204" pitchFamily="34" charset="0"/>
                        </a:rPr>
                        <a:t> Program</a:t>
                      </a:r>
                      <a:r>
                        <a:rPr lang="en-MY" sz="1400" baseline="0" dirty="0">
                          <a:latin typeface="Arial" panose="020B0604020202020204" pitchFamily="34" charset="0"/>
                          <a:cs typeface="Arial" panose="020B0604020202020204" pitchFamily="34" charset="0"/>
                        </a:rPr>
                        <a:t> </a:t>
                      </a:r>
                      <a:r>
                        <a:rPr lang="en-MY" sz="1400" baseline="0" dirty="0" err="1">
                          <a:latin typeface="Arial" panose="020B0604020202020204" pitchFamily="34" charset="0"/>
                          <a:cs typeface="Arial" panose="020B0604020202020204" pitchFamily="34" charset="0"/>
                        </a:rPr>
                        <a:t>Jabatan</a:t>
                      </a:r>
                      <a:r>
                        <a:rPr lang="en-MY" sz="1400" baseline="0" dirty="0">
                          <a:latin typeface="Arial" panose="020B0604020202020204" pitchFamily="34" charset="0"/>
                          <a:cs typeface="Arial" panose="020B0604020202020204" pitchFamily="34" charset="0"/>
                        </a:rPr>
                        <a:t> </a:t>
                      </a:r>
                      <a:r>
                        <a:rPr lang="en-MY" sz="1400" baseline="0" dirty="0" err="1">
                          <a:latin typeface="Arial" panose="020B0604020202020204" pitchFamily="34" charset="0"/>
                          <a:cs typeface="Arial" panose="020B0604020202020204" pitchFamily="34" charset="0"/>
                        </a:rPr>
                        <a:t>Penguatkuasa</a:t>
                      </a:r>
                      <a:r>
                        <a:rPr lang="en-MY" sz="1400" baseline="0" dirty="0">
                          <a:latin typeface="Arial" panose="020B0604020202020204" pitchFamily="34" charset="0"/>
                          <a:cs typeface="Arial" panose="020B0604020202020204" pitchFamily="34" charset="0"/>
                        </a:rPr>
                        <a:t> </a:t>
                      </a:r>
                      <a:r>
                        <a:rPr lang="en-MY" sz="1400" baseline="0" dirty="0" err="1">
                          <a:latin typeface="Arial" panose="020B0604020202020204" pitchFamily="34" charset="0"/>
                          <a:cs typeface="Arial" panose="020B0604020202020204" pitchFamily="34" charset="0"/>
                        </a:rPr>
                        <a:t>bersama</a:t>
                      </a:r>
                      <a:r>
                        <a:rPr lang="en-MY" sz="1400" baseline="0" dirty="0">
                          <a:latin typeface="Arial" panose="020B0604020202020204" pitchFamily="34" charset="0"/>
                          <a:cs typeface="Arial" panose="020B0604020202020204" pitchFamily="34" charset="0"/>
                        </a:rPr>
                        <a:t> </a:t>
                      </a:r>
                      <a:r>
                        <a:rPr lang="en-MY" sz="1400" baseline="0" dirty="0" err="1">
                          <a:latin typeface="Arial" panose="020B0604020202020204" pitchFamily="34" charset="0"/>
                          <a:cs typeface="Arial" panose="020B0604020202020204" pitchFamily="34" charset="0"/>
                        </a:rPr>
                        <a:t>pelanggan</a:t>
                      </a:r>
                      <a:r>
                        <a:rPr lang="en-MY" sz="1400" baseline="0" dirty="0">
                          <a:latin typeface="Arial" panose="020B0604020202020204" pitchFamily="34" charset="0"/>
                          <a:cs typeface="Arial" panose="020B0604020202020204" pitchFamily="34" charset="0"/>
                        </a:rPr>
                        <a:t> </a:t>
                      </a:r>
                      <a:endParaRPr lang="en-MY" sz="1400" dirty="0">
                        <a:latin typeface="Arial" panose="020B0604020202020204" pitchFamily="34" charset="0"/>
                        <a:cs typeface="Arial" panose="020B0604020202020204" pitchFamily="34" charset="0"/>
                      </a:endParaRPr>
                    </a:p>
                  </a:txBody>
                  <a:tcPr/>
                </a:tc>
                <a:tc>
                  <a:txBody>
                    <a:bodyPr/>
                    <a:lstStyle/>
                    <a:p>
                      <a:r>
                        <a:rPr lang="en-MY" sz="1400" dirty="0">
                          <a:latin typeface="Arial" panose="020B0604020202020204" pitchFamily="34" charset="0"/>
                          <a:cs typeface="Arial" panose="020B0604020202020204" pitchFamily="34" charset="0"/>
                        </a:rPr>
                        <a:t>3 kali </a:t>
                      </a:r>
                      <a:r>
                        <a:rPr lang="en-MY" sz="1400" dirty="0" err="1">
                          <a:latin typeface="Arial" panose="020B0604020202020204" pitchFamily="34" charset="0"/>
                          <a:cs typeface="Arial" panose="020B0604020202020204" pitchFamily="34" charset="0"/>
                        </a:rPr>
                        <a:t>setahun</a:t>
                      </a:r>
                      <a:endParaRPr lang="en-MY" sz="1400" dirty="0">
                        <a:latin typeface="Arial" panose="020B0604020202020204" pitchFamily="34" charset="0"/>
                        <a:cs typeface="Arial" panose="020B0604020202020204" pitchFamily="34" charset="0"/>
                      </a:endParaRPr>
                    </a:p>
                  </a:txBody>
                  <a:tcPr/>
                </a:tc>
                <a:tc>
                  <a:txBody>
                    <a:bodyPr/>
                    <a:lstStyle/>
                    <a:p>
                      <a:r>
                        <a:rPr lang="en-MY" sz="1400" dirty="0">
                          <a:latin typeface="Arial" panose="020B0604020202020204" pitchFamily="34" charset="0"/>
                          <a:cs typeface="Arial" panose="020B0604020202020204" pitchFamily="34" charset="0"/>
                        </a:rPr>
                        <a:t>1 Kali</a:t>
                      </a:r>
                    </a:p>
                  </a:txBody>
                  <a:tcPr/>
                </a:tc>
                <a:tc>
                  <a:txBody>
                    <a:bodyPr/>
                    <a:lstStyle/>
                    <a:p>
                      <a:r>
                        <a:rPr lang="en-MY" sz="1400" dirty="0">
                          <a:latin typeface="Arial" panose="020B0604020202020204" pitchFamily="34" charset="0"/>
                          <a:cs typeface="Arial" panose="020B0604020202020204" pitchFamily="34" charset="0"/>
                        </a:rPr>
                        <a:t>33%</a:t>
                      </a:r>
                    </a:p>
                  </a:txBody>
                  <a:tcPr/>
                </a:tc>
                <a:extLst>
                  <a:ext uri="{0D108BD9-81ED-4DB2-BD59-A6C34878D82A}">
                    <a16:rowId xmlns:a16="http://schemas.microsoft.com/office/drawing/2014/main" xmlns="" val="10001"/>
                  </a:ext>
                </a:extLst>
              </a:tr>
              <a:tr h="899778">
                <a:tc>
                  <a:txBody>
                    <a:bodyPr/>
                    <a:lstStyle/>
                    <a:p>
                      <a:r>
                        <a:rPr lang="en-MY" sz="1400" dirty="0">
                          <a:latin typeface="Arial" panose="020B0604020202020204" pitchFamily="34" charset="0"/>
                          <a:cs typeface="Arial" panose="020B0604020202020204" pitchFamily="34" charset="0"/>
                        </a:rPr>
                        <a:t>2</a:t>
                      </a:r>
                    </a:p>
                  </a:txBody>
                  <a:tcPr/>
                </a:tc>
                <a:tc>
                  <a:txBody>
                    <a:bodyPr/>
                    <a:lstStyle/>
                    <a:p>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Setiap</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aduan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yang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diterima</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siasatan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dijalankan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dalam</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tempoh</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48 jam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hari</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bekerja</a:t>
                      </a:r>
                      <a:endParaRPr lang="en-MY" sz="1400" dirty="0">
                        <a:latin typeface="Arial" panose="020B0604020202020204" pitchFamily="34" charset="0"/>
                        <a:cs typeface="Arial" panose="020B0604020202020204" pitchFamily="34" charset="0"/>
                      </a:endParaRPr>
                    </a:p>
                  </a:txBody>
                  <a:tcPr/>
                </a:tc>
                <a:tc>
                  <a:txBody>
                    <a:bodyPr/>
                    <a:lstStyle/>
                    <a:p>
                      <a:r>
                        <a:rPr lang="en-MY" sz="1400" dirty="0" err="1">
                          <a:latin typeface="Arial" panose="020B0604020202020204" pitchFamily="34" charset="0"/>
                          <a:cs typeface="Arial" panose="020B0604020202020204" pitchFamily="34" charset="0"/>
                        </a:rPr>
                        <a:t>Kurang</a:t>
                      </a:r>
                      <a:r>
                        <a:rPr lang="en-MY" sz="1400" dirty="0">
                          <a:latin typeface="Arial" panose="020B0604020202020204" pitchFamily="34" charset="0"/>
                          <a:cs typeface="Arial" panose="020B0604020202020204" pitchFamily="34" charset="0"/>
                        </a:rPr>
                        <a:t> 48 jam</a:t>
                      </a:r>
                    </a:p>
                  </a:txBody>
                  <a:tcPr/>
                </a:tc>
                <a:tc>
                  <a:txBody>
                    <a:bodyPr/>
                    <a:lstStyle/>
                    <a:p>
                      <a:r>
                        <a:rPr lang="en-MY" sz="1400" dirty="0">
                          <a:latin typeface="Arial" panose="020B0604020202020204" pitchFamily="34" charset="0"/>
                          <a:cs typeface="Arial" panose="020B0604020202020204" pitchFamily="34" charset="0"/>
                        </a:rPr>
                        <a:t>24</a:t>
                      </a:r>
                      <a:r>
                        <a:rPr lang="en-MY" sz="1400" baseline="0" dirty="0">
                          <a:latin typeface="Arial" panose="020B0604020202020204" pitchFamily="34" charset="0"/>
                          <a:cs typeface="Arial" panose="020B0604020202020204" pitchFamily="34" charset="0"/>
                        </a:rPr>
                        <a:t> jam</a:t>
                      </a:r>
                      <a:endParaRPr lang="en-MY" sz="1400" dirty="0">
                        <a:latin typeface="Arial" panose="020B0604020202020204" pitchFamily="34" charset="0"/>
                        <a:cs typeface="Arial" panose="020B0604020202020204" pitchFamily="34" charset="0"/>
                      </a:endParaRPr>
                    </a:p>
                  </a:txBody>
                  <a:tcPr/>
                </a:tc>
                <a:tc>
                  <a:txBody>
                    <a:bodyPr/>
                    <a:lstStyle/>
                    <a:p>
                      <a:r>
                        <a:rPr lang="en-MY" sz="1400" dirty="0">
                          <a:latin typeface="Arial" panose="020B0604020202020204" pitchFamily="34" charset="0"/>
                          <a:cs typeface="Arial" panose="020B0604020202020204" pitchFamily="34" charset="0"/>
                        </a:rPr>
                        <a:t>100%</a:t>
                      </a:r>
                    </a:p>
                  </a:txBody>
                  <a:tcPr/>
                </a:tc>
                <a:extLst>
                  <a:ext uri="{0D108BD9-81ED-4DB2-BD59-A6C34878D82A}">
                    <a16:rowId xmlns:a16="http://schemas.microsoft.com/office/drawing/2014/main" xmlns="" val="10002"/>
                  </a:ext>
                </a:extLst>
              </a:tr>
              <a:tr h="937060">
                <a:tc>
                  <a:txBody>
                    <a:bodyPr/>
                    <a:lstStyle/>
                    <a:p>
                      <a:r>
                        <a:rPr lang="en-MY" sz="1400" dirty="0">
                          <a:latin typeface="Arial" panose="020B0604020202020204" pitchFamily="34" charset="0"/>
                          <a:cs typeface="Arial" panose="020B0604020202020204" pitchFamily="34" charset="0"/>
                        </a:rPr>
                        <a:t>3</a:t>
                      </a:r>
                    </a:p>
                  </a:txBody>
                  <a:tcPr/>
                </a:tc>
                <a:tc>
                  <a:txBody>
                    <a:bodyPr/>
                    <a:lstStyle/>
                    <a:p>
                      <a:r>
                        <a:rPr lang="en-MY" sz="1400" dirty="0" err="1">
                          <a:latin typeface="Arial" panose="020B0604020202020204" pitchFamily="34" charset="0"/>
                          <a:cs typeface="Arial" panose="020B0604020202020204" pitchFamily="34" charset="0"/>
                        </a:rPr>
                        <a:t>Membuat</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rondaan</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dan</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lawatan</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mengejut</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ke</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atas</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tempat-tempat</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kawalan</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bagi</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memastikan</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anggota</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kawalan</a:t>
                      </a:r>
                      <a:r>
                        <a:rPr lang="en-MY" sz="1400" dirty="0">
                          <a:latin typeface="Arial" panose="020B0604020202020204" pitchFamily="34" charset="0"/>
                          <a:cs typeface="Arial" panose="020B0604020202020204" pitchFamily="34" charset="0"/>
                        </a:rPr>
                        <a:t> </a:t>
                      </a:r>
                      <a:r>
                        <a:rPr lang="en-MY" sz="1400" dirty="0" err="1">
                          <a:latin typeface="Arial" panose="020B0604020202020204" pitchFamily="34" charset="0"/>
                          <a:cs typeface="Arial" panose="020B0604020202020204" pitchFamily="34" charset="0"/>
                        </a:rPr>
                        <a:t>bertugas</a:t>
                      </a:r>
                      <a:endParaRPr lang="en-MY" sz="1400" dirty="0">
                        <a:latin typeface="Arial" panose="020B0604020202020204" pitchFamily="34" charset="0"/>
                        <a:cs typeface="Arial" panose="020B0604020202020204" pitchFamily="34" charset="0"/>
                      </a:endParaRPr>
                    </a:p>
                  </a:txBody>
                  <a:tcPr/>
                </a:tc>
                <a:tc>
                  <a:txBody>
                    <a:bodyPr/>
                    <a:lstStyle/>
                    <a:p>
                      <a:r>
                        <a:rPr lang="en-MY" sz="1400" dirty="0">
                          <a:latin typeface="Arial" panose="020B0604020202020204" pitchFamily="34" charset="0"/>
                          <a:cs typeface="Arial" panose="020B0604020202020204" pitchFamily="34" charset="0"/>
                        </a:rPr>
                        <a:t>20 kali </a:t>
                      </a:r>
                      <a:r>
                        <a:rPr lang="en-MY" sz="1400" dirty="0" err="1">
                          <a:latin typeface="Arial" panose="020B0604020202020204" pitchFamily="34" charset="0"/>
                          <a:cs typeface="Arial" panose="020B0604020202020204" pitchFamily="34" charset="0"/>
                        </a:rPr>
                        <a:t>setahun</a:t>
                      </a:r>
                      <a:endParaRPr lang="en-MY" sz="1400" dirty="0">
                        <a:latin typeface="Arial" panose="020B0604020202020204" pitchFamily="34" charset="0"/>
                        <a:cs typeface="Arial" panose="020B0604020202020204" pitchFamily="34" charset="0"/>
                      </a:endParaRPr>
                    </a:p>
                  </a:txBody>
                  <a:tcPr/>
                </a:tc>
                <a:tc>
                  <a:txBody>
                    <a:bodyPr/>
                    <a:lstStyle/>
                    <a:p>
                      <a:r>
                        <a:rPr lang="en-MY" sz="1400" dirty="0">
                          <a:latin typeface="Arial" panose="020B0604020202020204" pitchFamily="34" charset="0"/>
                          <a:cs typeface="Arial" panose="020B0604020202020204" pitchFamily="34" charset="0"/>
                        </a:rPr>
                        <a:t>18 kali</a:t>
                      </a:r>
                    </a:p>
                  </a:txBody>
                  <a:tcPr/>
                </a:tc>
                <a:tc>
                  <a:txBody>
                    <a:bodyPr/>
                    <a:lstStyle/>
                    <a:p>
                      <a:r>
                        <a:rPr lang="en-MY" sz="1400" dirty="0">
                          <a:latin typeface="Arial" panose="020B0604020202020204" pitchFamily="34" charset="0"/>
                          <a:cs typeface="Arial" panose="020B0604020202020204" pitchFamily="34" charset="0"/>
                        </a:rPr>
                        <a:t>90%</a:t>
                      </a:r>
                    </a:p>
                  </a:txBody>
                  <a:tcPr/>
                </a:tc>
                <a:extLst>
                  <a:ext uri="{0D108BD9-81ED-4DB2-BD59-A6C34878D82A}">
                    <a16:rowId xmlns:a16="http://schemas.microsoft.com/office/drawing/2014/main" xmlns="" val="10003"/>
                  </a:ext>
                </a:extLst>
              </a:tr>
              <a:tr h="1995031">
                <a:tc>
                  <a:txBody>
                    <a:bodyPr/>
                    <a:lstStyle/>
                    <a:p>
                      <a:r>
                        <a:rPr lang="en-MY" sz="1400" b="0" dirty="0">
                          <a:latin typeface="Arial" panose="020B0604020202020204" pitchFamily="34" charset="0"/>
                          <a:cs typeface="Arial" panose="020B0604020202020204" pitchFamily="34" charset="0"/>
                        </a:rPr>
                        <a:t>4</a:t>
                      </a:r>
                    </a:p>
                  </a:txBody>
                  <a:tcPr/>
                </a:tc>
                <a:tc>
                  <a:txBody>
                    <a:bodyPr/>
                    <a:lstStyle/>
                    <a:p>
                      <a:pPr marL="0" marR="0" lvl="0" indent="0" algn="l" defTabSz="914400" rtl="0" eaLnBrk="0" fontAlgn="base" latinLnBrk="0" hangingPunct="0">
                        <a:lnSpc>
                          <a:spcPct val="100000"/>
                        </a:lnSpc>
                        <a:spcBef>
                          <a:spcPct val="0"/>
                        </a:spcBef>
                        <a:spcAft>
                          <a:spcPct val="0"/>
                        </a:spcAft>
                        <a:buClrTx/>
                        <a:buSzTx/>
                        <a:buFont typeface="+mj-lt"/>
                        <a:buNone/>
                        <a:tabLst/>
                        <a:defRPr/>
                      </a:pP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Menjalankan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penguatkuasaan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dan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pemantau</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lesen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berkaitan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aktiviti</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yang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disebut</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dalam</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AKTA</a:t>
                      </a:r>
                    </a:p>
                    <a:p>
                      <a:pPr marL="228600" marR="0" lvl="0" indent="-228600" algn="l" defTabSz="914400" rtl="0" eaLnBrk="0" fontAlgn="base" latinLnBrk="0" hangingPunct="0">
                        <a:lnSpc>
                          <a:spcPct val="100000"/>
                        </a:lnSpc>
                        <a:spcBef>
                          <a:spcPct val="0"/>
                        </a:spcBef>
                        <a:spcAft>
                          <a:spcPct val="0"/>
                        </a:spcAft>
                        <a:buClrTx/>
                        <a:buSzTx/>
                        <a:buFont typeface="+mj-lt"/>
                        <a:buAutoNum type="alphaLcParenR"/>
                        <a:tabLst/>
                        <a:defRPr/>
                      </a:pP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Penjaja</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a:p>
                      <a:pPr marL="228600" marR="0" lvl="0" indent="-228600" algn="l" defTabSz="914400" rtl="0" eaLnBrk="0" fontAlgn="base" latinLnBrk="0" hangingPunct="0">
                        <a:lnSpc>
                          <a:spcPct val="100000"/>
                        </a:lnSpc>
                        <a:spcBef>
                          <a:spcPct val="0"/>
                        </a:spcBef>
                        <a:spcAft>
                          <a:spcPct val="0"/>
                        </a:spcAft>
                        <a:buClrTx/>
                        <a:buSzTx/>
                        <a:buFont typeface="+mj-lt"/>
                        <a:buAutoNum type="alphaLcParenR"/>
                        <a:tabLst/>
                        <a:defRPr/>
                      </a:pP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Petak</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letak</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kereta</a:t>
                      </a: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lphaLcParenR"/>
                        <a:tabLst/>
                        <a:defRPr/>
                      </a:pP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Iklan</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haram</a:t>
                      </a:r>
                    </a:p>
                    <a:p>
                      <a:pPr marL="228600" marR="0" lvl="0" indent="-228600" algn="l" defTabSz="914400" rtl="0" eaLnBrk="0" fontAlgn="base" latinLnBrk="0" hangingPunct="0">
                        <a:lnSpc>
                          <a:spcPct val="100000"/>
                        </a:lnSpc>
                        <a:spcBef>
                          <a:spcPct val="0"/>
                        </a:spcBef>
                        <a:spcAft>
                          <a:spcPct val="0"/>
                        </a:spcAft>
                        <a:buClrTx/>
                        <a:buSzTx/>
                        <a:buFont typeface="+mj-lt"/>
                        <a:buAutoNum type="alphaLcParenR"/>
                        <a:tabLst/>
                        <a:defRPr/>
                      </a:pP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Pasar</a:t>
                      </a: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Pagi</a:t>
                      </a: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txBody>
                  <a:tcPr/>
                </a:tc>
                <a:tc>
                  <a:txBody>
                    <a:bodyPr/>
                    <a:lstStyle/>
                    <a:p>
                      <a:endParaRPr lang="en-MY" sz="1400" dirty="0">
                        <a:latin typeface="Arial" panose="020B0604020202020204" pitchFamily="34" charset="0"/>
                        <a:cs typeface="Arial" panose="020B0604020202020204" pitchFamily="34" charset="0"/>
                      </a:endParaRPr>
                    </a:p>
                    <a:p>
                      <a:endParaRPr lang="en-MY" sz="1400" dirty="0">
                        <a:latin typeface="Arial" panose="020B0604020202020204" pitchFamily="34" charset="0"/>
                        <a:cs typeface="Arial" panose="020B0604020202020204" pitchFamily="34" charset="0"/>
                      </a:endParaRPr>
                    </a:p>
                    <a:p>
                      <a:endParaRPr lang="en-MY" sz="1400" dirty="0">
                        <a:latin typeface="Arial" panose="020B0604020202020204" pitchFamily="34" charset="0"/>
                        <a:cs typeface="Arial" panose="020B0604020202020204" pitchFamily="34" charset="0"/>
                      </a:endParaRPr>
                    </a:p>
                    <a:p>
                      <a:pPr marL="342900" indent="-342900">
                        <a:buAutoNum type="alphaLcParenR"/>
                      </a:pPr>
                      <a:r>
                        <a:rPr lang="en-MY" sz="1400" baseline="0" dirty="0">
                          <a:latin typeface="Arial" panose="020B0604020202020204" pitchFamily="34" charset="0"/>
                          <a:cs typeface="Arial" panose="020B0604020202020204" pitchFamily="34" charset="0"/>
                        </a:rPr>
                        <a:t>200 </a:t>
                      </a:r>
                      <a:r>
                        <a:rPr lang="en-MY" sz="1400" baseline="0" dirty="0" err="1">
                          <a:latin typeface="Arial" panose="020B0604020202020204" pitchFamily="34" charset="0"/>
                          <a:cs typeface="Arial" panose="020B0604020202020204" pitchFamily="34" charset="0"/>
                        </a:rPr>
                        <a:t>sebulan</a:t>
                      </a:r>
                      <a:endParaRPr lang="en-MY" sz="1400" baseline="0" dirty="0">
                        <a:latin typeface="Arial" panose="020B0604020202020204" pitchFamily="34" charset="0"/>
                        <a:cs typeface="Arial" panose="020B0604020202020204" pitchFamily="34" charset="0"/>
                      </a:endParaRPr>
                    </a:p>
                    <a:p>
                      <a:pPr marL="342900" indent="-342900">
                        <a:buAutoNum type="alphaLcParenR"/>
                      </a:pPr>
                      <a:r>
                        <a:rPr lang="en-MY" sz="1400" baseline="0" dirty="0">
                          <a:latin typeface="Arial" panose="020B0604020202020204" pitchFamily="34" charset="0"/>
                          <a:cs typeface="Arial" panose="020B0604020202020204" pitchFamily="34" charset="0"/>
                        </a:rPr>
                        <a:t>100 </a:t>
                      </a:r>
                      <a:r>
                        <a:rPr lang="en-MY" sz="1400" baseline="0" dirty="0" err="1">
                          <a:latin typeface="Arial" panose="020B0604020202020204" pitchFamily="34" charset="0"/>
                          <a:cs typeface="Arial" panose="020B0604020202020204" pitchFamily="34" charset="0"/>
                        </a:rPr>
                        <a:t>sebulan</a:t>
                      </a:r>
                      <a:endParaRPr lang="en-MY" sz="1400" baseline="0" dirty="0">
                        <a:latin typeface="Arial" panose="020B0604020202020204" pitchFamily="34" charset="0"/>
                        <a:cs typeface="Arial" panose="020B0604020202020204" pitchFamily="34" charset="0"/>
                      </a:endParaRPr>
                    </a:p>
                    <a:p>
                      <a:pPr marL="342900" indent="-342900">
                        <a:buAutoNum type="alphaLcParenR"/>
                      </a:pPr>
                      <a:r>
                        <a:rPr lang="en-MY" sz="1400" dirty="0">
                          <a:latin typeface="Arial" panose="020B0604020202020204" pitchFamily="34" charset="0"/>
                          <a:cs typeface="Arial" panose="020B0604020202020204" pitchFamily="34" charset="0"/>
                        </a:rPr>
                        <a:t>50  </a:t>
                      </a:r>
                      <a:r>
                        <a:rPr lang="en-MY" sz="1400" dirty="0" err="1">
                          <a:latin typeface="Arial" panose="020B0604020202020204" pitchFamily="34" charset="0"/>
                          <a:cs typeface="Arial" panose="020B0604020202020204" pitchFamily="34" charset="0"/>
                        </a:rPr>
                        <a:t>sebulan</a:t>
                      </a:r>
                      <a:endParaRPr lang="en-MY" sz="1400" dirty="0">
                        <a:latin typeface="Arial" panose="020B0604020202020204" pitchFamily="34" charset="0"/>
                        <a:cs typeface="Arial" panose="020B0604020202020204" pitchFamily="34" charset="0"/>
                      </a:endParaRPr>
                    </a:p>
                    <a:p>
                      <a:pPr marL="342900" indent="-342900">
                        <a:buAutoNum type="alphaLcParenR"/>
                      </a:pPr>
                      <a:r>
                        <a:rPr lang="en-MY" sz="1400" dirty="0">
                          <a:latin typeface="Arial" panose="020B0604020202020204" pitchFamily="34" charset="0"/>
                          <a:cs typeface="Arial" panose="020B0604020202020204" pitchFamily="34" charset="0"/>
                        </a:rPr>
                        <a:t>20</a:t>
                      </a:r>
                      <a:r>
                        <a:rPr lang="en-MY" sz="1400" baseline="0" dirty="0">
                          <a:latin typeface="Arial" panose="020B0604020202020204" pitchFamily="34" charset="0"/>
                          <a:cs typeface="Arial" panose="020B0604020202020204" pitchFamily="34" charset="0"/>
                        </a:rPr>
                        <a:t> kali </a:t>
                      </a:r>
                      <a:r>
                        <a:rPr lang="en-MY" sz="1400" baseline="0" dirty="0" err="1">
                          <a:latin typeface="Arial" panose="020B0604020202020204" pitchFamily="34" charset="0"/>
                          <a:cs typeface="Arial" panose="020B0604020202020204" pitchFamily="34" charset="0"/>
                        </a:rPr>
                        <a:t>sebulan</a:t>
                      </a:r>
                      <a:endParaRPr lang="en-MY" sz="1400" baseline="0" dirty="0">
                        <a:latin typeface="Arial" panose="020B0604020202020204" pitchFamily="34" charset="0"/>
                        <a:cs typeface="Arial" panose="020B0604020202020204" pitchFamily="34" charset="0"/>
                      </a:endParaRPr>
                    </a:p>
                    <a:p>
                      <a:pPr marL="0" indent="0">
                        <a:buNone/>
                      </a:pPr>
                      <a:endParaRPr lang="en-MY" sz="1400" baseline="0" dirty="0">
                        <a:latin typeface="Arial" panose="020B0604020202020204" pitchFamily="34" charset="0"/>
                        <a:cs typeface="Arial" panose="020B0604020202020204" pitchFamily="34" charset="0"/>
                      </a:endParaRPr>
                    </a:p>
                    <a:p>
                      <a:pPr marL="342900" indent="-342900">
                        <a:buAutoNum type="alphaLcParenR"/>
                      </a:pPr>
                      <a:endParaRPr lang="en-MY" sz="1400" dirty="0">
                        <a:latin typeface="Arial" panose="020B0604020202020204" pitchFamily="34" charset="0"/>
                        <a:cs typeface="Arial" panose="020B0604020202020204" pitchFamily="34" charset="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191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sebulan</a:t>
                      </a: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90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sebulan</a:t>
                      </a: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38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sebulan</a:t>
                      </a: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 kali </a:t>
                      </a:r>
                      <a:r>
                        <a:rPr kumimoji="0" lang="en-MY"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sebulan</a:t>
                      </a: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tc>
                <a:tc>
                  <a:txBody>
                    <a:bodyPr/>
                    <a:lstStyle/>
                    <a:p>
                      <a:r>
                        <a:rPr lang="en-MY" sz="1400" dirty="0">
                          <a:latin typeface="Arial" panose="020B0604020202020204" pitchFamily="34" charset="0"/>
                          <a:cs typeface="Arial" panose="020B0604020202020204" pitchFamily="34" charset="0"/>
                        </a:rPr>
                        <a:t>87.87%</a:t>
                      </a:r>
                    </a:p>
                    <a:p>
                      <a:endParaRPr lang="en-MY" sz="1400" dirty="0">
                        <a:latin typeface="Arial" panose="020B0604020202020204" pitchFamily="34" charset="0"/>
                        <a:cs typeface="Arial" panose="020B0604020202020204" pitchFamily="34" charset="0"/>
                      </a:endParaRPr>
                    </a:p>
                    <a:p>
                      <a:endParaRPr lang="en-MY" sz="1400" dirty="0">
                        <a:latin typeface="Arial" panose="020B0604020202020204" pitchFamily="34" charset="0"/>
                        <a:cs typeface="Arial" panose="020B0604020202020204" pitchFamily="34" charset="0"/>
                      </a:endParaRPr>
                    </a:p>
                    <a:p>
                      <a:r>
                        <a:rPr lang="en-MY" sz="1400" dirty="0">
                          <a:latin typeface="Arial" panose="020B0604020202020204" pitchFamily="34" charset="0"/>
                          <a:cs typeface="Arial" panose="020B0604020202020204" pitchFamily="34" charset="0"/>
                        </a:rPr>
                        <a:t>a)95.50%</a:t>
                      </a:r>
                    </a:p>
                    <a:p>
                      <a:r>
                        <a:rPr lang="en-MY" sz="1400" dirty="0">
                          <a:latin typeface="Arial" panose="020B0604020202020204" pitchFamily="34" charset="0"/>
                          <a:cs typeface="Arial" panose="020B0604020202020204" pitchFamily="34" charset="0"/>
                        </a:rPr>
                        <a:t>b)90%</a:t>
                      </a:r>
                    </a:p>
                    <a:p>
                      <a:r>
                        <a:rPr lang="en-MY" sz="1400" dirty="0">
                          <a:latin typeface="Arial" panose="020B0604020202020204" pitchFamily="34" charset="0"/>
                          <a:cs typeface="Arial" panose="020B0604020202020204" pitchFamily="34" charset="0"/>
                        </a:rPr>
                        <a:t>c)76%</a:t>
                      </a:r>
                    </a:p>
                    <a:p>
                      <a:r>
                        <a:rPr lang="en-MY" sz="1400" dirty="0">
                          <a:latin typeface="Arial" panose="020B0604020202020204" pitchFamily="34" charset="0"/>
                          <a:cs typeface="Arial" panose="020B0604020202020204" pitchFamily="34" charset="0"/>
                        </a:rPr>
                        <a:t>d)90%</a:t>
                      </a:r>
                    </a:p>
                  </a:txBody>
                  <a:tcPr/>
                </a:tc>
                <a:extLst>
                  <a:ext uri="{0D108BD9-81ED-4DB2-BD59-A6C34878D82A}">
                    <a16:rowId xmlns:a16="http://schemas.microsoft.com/office/drawing/2014/main" xmlns="" val="10004"/>
                  </a:ext>
                </a:extLst>
              </a:tr>
              <a:tr h="1277200">
                <a:tc>
                  <a:txBody>
                    <a:bodyPr/>
                    <a:lstStyle/>
                    <a:p>
                      <a:endParaRPr lang="en-MY" sz="1400" b="0" dirty="0">
                        <a:latin typeface="Arial" panose="020B0604020202020204" pitchFamily="34" charset="0"/>
                        <a:cs typeface="Arial" panose="020B0604020202020204" pitchFamily="34" charset="0"/>
                      </a:endParaRPr>
                    </a:p>
                  </a:txBody>
                  <a:tcPr/>
                </a:tc>
                <a:tc>
                  <a:txBody>
                    <a:bodyPr/>
                    <a:lstStyle/>
                    <a:p>
                      <a:pPr marL="0" marR="0" lvl="0" indent="0" algn="l" defTabSz="914400" rtl="0" eaLnBrk="0" fontAlgn="base" latinLnBrk="0" hangingPunct="0">
                        <a:lnSpc>
                          <a:spcPct val="100000"/>
                        </a:lnSpc>
                        <a:spcBef>
                          <a:spcPct val="0"/>
                        </a:spcBef>
                        <a:spcAft>
                          <a:spcPct val="0"/>
                        </a:spcAft>
                        <a:buClrTx/>
                        <a:buSzTx/>
                        <a:buFont typeface="+mj-lt"/>
                        <a:buNone/>
                        <a:tabLst/>
                        <a:defRPr/>
                      </a:pPr>
                      <a:endParaRPr kumimoji="0" lang="en-MY"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txBody>
                  <a:tcPr/>
                </a:tc>
                <a:tc>
                  <a:txBody>
                    <a:bodyPr/>
                    <a:lstStyle/>
                    <a:p>
                      <a:pPr marL="342900" indent="-342900">
                        <a:buAutoNum type="alphaLcParenR"/>
                      </a:pPr>
                      <a:endParaRPr lang="en-MY" sz="1400" dirty="0">
                        <a:latin typeface="Arial" panose="020B0604020202020204" pitchFamily="34" charset="0"/>
                        <a:cs typeface="Arial" panose="020B0604020202020204" pitchFamily="34" charset="0"/>
                      </a:endParaRPr>
                    </a:p>
                  </a:txBody>
                  <a:tcPr/>
                </a:tc>
                <a:tc>
                  <a:txBody>
                    <a:bodyPr/>
                    <a:lstStyle/>
                    <a:p>
                      <a:r>
                        <a:rPr lang="en-MY" sz="2400" dirty="0">
                          <a:latin typeface="Arial" panose="020B0604020202020204" pitchFamily="34" charset="0"/>
                          <a:cs typeface="Arial" panose="020B0604020202020204" pitchFamily="34" charset="0"/>
                        </a:rPr>
                        <a:t>PENCAPAI</a:t>
                      </a:r>
                      <a:r>
                        <a:rPr lang="en-MY" sz="2400" baseline="0" dirty="0">
                          <a:latin typeface="Arial" panose="020B0604020202020204" pitchFamily="34" charset="0"/>
                          <a:cs typeface="Arial" panose="020B0604020202020204" pitchFamily="34" charset="0"/>
                        </a:rPr>
                        <a:t> PRESTASI  TAHUNAN</a:t>
                      </a:r>
                      <a:endParaRPr lang="en-MY" sz="2400" dirty="0">
                        <a:latin typeface="Arial" panose="020B0604020202020204" pitchFamily="34" charset="0"/>
                        <a:cs typeface="Arial" panose="020B0604020202020204" pitchFamily="34" charset="0"/>
                      </a:endParaRPr>
                    </a:p>
                  </a:txBody>
                  <a:tcPr/>
                </a:tc>
                <a:tc>
                  <a:txBody>
                    <a:bodyPr/>
                    <a:lstStyle/>
                    <a:p>
                      <a:r>
                        <a:rPr lang="en-MY" sz="2400" dirty="0">
                          <a:latin typeface="Arial" panose="020B0604020202020204" pitchFamily="34" charset="0"/>
                          <a:cs typeface="Arial" panose="020B0604020202020204" pitchFamily="34" charset="0"/>
                        </a:rPr>
                        <a:t>77.71%</a:t>
                      </a: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7287193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4"/>
          <p:cNvSpPr>
            <a:spLocks noGrp="1"/>
          </p:cNvSpPr>
          <p:nvPr>
            <p:ph type="ftr" sz="quarter" idx="11"/>
          </p:nvPr>
        </p:nvSpPr>
        <p:spPr/>
        <p:txBody>
          <a:bodyPr/>
          <a:lstStyle/>
          <a:p>
            <a:pPr>
              <a:defRPr/>
            </a:pPr>
            <a:r>
              <a:rPr lang="en-US"/>
              <a:t>BAHAGIAN PERKHIDMATAN, JPA</a:t>
            </a:r>
          </a:p>
        </p:txBody>
      </p:sp>
      <p:grpSp>
        <p:nvGrpSpPr>
          <p:cNvPr id="2" name="Group 2"/>
          <p:cNvGrpSpPr>
            <a:grpSpLocks/>
          </p:cNvGrpSpPr>
          <p:nvPr/>
        </p:nvGrpSpPr>
        <p:grpSpPr bwMode="auto">
          <a:xfrm>
            <a:off x="2373313" y="1600200"/>
            <a:ext cx="2297112" cy="4346575"/>
            <a:chOff x="1248" y="816"/>
            <a:chExt cx="1649" cy="3188"/>
          </a:xfrm>
          <a:solidFill>
            <a:schemeClr val="bg1">
              <a:lumMod val="75000"/>
            </a:schemeClr>
          </a:solidFill>
        </p:grpSpPr>
        <p:sp>
          <p:nvSpPr>
            <p:cNvPr id="33809" name="Arc 3"/>
            <p:cNvSpPr>
              <a:spLocks/>
            </p:cNvSpPr>
            <p:nvPr/>
          </p:nvSpPr>
          <p:spPr bwMode="auto">
            <a:xfrm>
              <a:off x="1248" y="2405"/>
              <a:ext cx="1649" cy="1599"/>
            </a:xfrm>
            <a:custGeom>
              <a:avLst/>
              <a:gdLst>
                <a:gd name="T0" fmla="*/ 1644 w 21600"/>
                <a:gd name="T1" fmla="*/ 1599 h 21671"/>
                <a:gd name="T2" fmla="*/ 0 w 21600"/>
                <a:gd name="T3" fmla="*/ 0 h 21671"/>
                <a:gd name="T4" fmla="*/ 1649 w 21600"/>
                <a:gd name="T5" fmla="*/ 5 h 21671"/>
                <a:gd name="T6" fmla="*/ 0 60000 65536"/>
                <a:gd name="T7" fmla="*/ 0 60000 65536"/>
                <a:gd name="T8" fmla="*/ 0 60000 65536"/>
                <a:gd name="T9" fmla="*/ 0 w 21600"/>
                <a:gd name="T10" fmla="*/ 0 h 21671"/>
                <a:gd name="T11" fmla="*/ 21600 w 21600"/>
                <a:gd name="T12" fmla="*/ 21671 h 21671"/>
              </a:gdLst>
              <a:ahLst/>
              <a:cxnLst>
                <a:cxn ang="T6">
                  <a:pos x="T0" y="T1"/>
                </a:cxn>
                <a:cxn ang="T7">
                  <a:pos x="T2" y="T3"/>
                </a:cxn>
                <a:cxn ang="T8">
                  <a:pos x="T4" y="T5"/>
                </a:cxn>
              </a:cxnLst>
              <a:rect l="T9" t="T10" r="T11" b="T12"/>
              <a:pathLst>
                <a:path w="21600" h="21671" fill="none" extrusionOk="0">
                  <a:moveTo>
                    <a:pt x="21530" y="21670"/>
                  </a:moveTo>
                  <a:cubicBezTo>
                    <a:pt x="9628" y="21632"/>
                    <a:pt x="0" y="11973"/>
                    <a:pt x="0" y="71"/>
                  </a:cubicBezTo>
                  <a:cubicBezTo>
                    <a:pt x="-1" y="47"/>
                    <a:pt x="0" y="23"/>
                    <a:pt x="0" y="0"/>
                  </a:cubicBezTo>
                </a:path>
                <a:path w="21600" h="21671" stroke="0" extrusionOk="0">
                  <a:moveTo>
                    <a:pt x="21530" y="21670"/>
                  </a:moveTo>
                  <a:cubicBezTo>
                    <a:pt x="9628" y="21632"/>
                    <a:pt x="0" y="11973"/>
                    <a:pt x="0" y="71"/>
                  </a:cubicBezTo>
                  <a:cubicBezTo>
                    <a:pt x="-1" y="47"/>
                    <a:pt x="0" y="23"/>
                    <a:pt x="0" y="0"/>
                  </a:cubicBezTo>
                  <a:lnTo>
                    <a:pt x="21600" y="71"/>
                  </a:lnTo>
                  <a:close/>
                </a:path>
              </a:pathLst>
            </a:custGeom>
            <a:grpFill/>
            <a:ln w="17526">
              <a:solidFill>
                <a:schemeClr val="bg1"/>
              </a:solidFill>
              <a:round/>
              <a:headEnd/>
              <a:tailEnd/>
            </a:ln>
          </p:spPr>
          <p:txBody>
            <a:bodyPr/>
            <a:lstStyle/>
            <a:p>
              <a:pPr eaLnBrk="1" hangingPunct="1">
                <a:defRPr/>
              </a:pPr>
              <a:endParaRPr lang="en-US">
                <a:ea typeface="+mn-ea"/>
                <a:cs typeface="Arial" panose="020B0604020202020204" pitchFamily="34" charset="0"/>
              </a:endParaRPr>
            </a:p>
          </p:txBody>
        </p:sp>
        <p:sp>
          <p:nvSpPr>
            <p:cNvPr id="33810" name="Arc 4"/>
            <p:cNvSpPr>
              <a:spLocks/>
            </p:cNvSpPr>
            <p:nvPr/>
          </p:nvSpPr>
          <p:spPr bwMode="auto">
            <a:xfrm>
              <a:off x="1248" y="816"/>
              <a:ext cx="1649" cy="1594"/>
            </a:xfrm>
            <a:custGeom>
              <a:avLst/>
              <a:gdLst>
                <a:gd name="T0" fmla="*/ 0 w 21600"/>
                <a:gd name="T1" fmla="*/ 1589 h 21600"/>
                <a:gd name="T2" fmla="*/ 1644 w 21600"/>
                <a:gd name="T3" fmla="*/ 0 h 21600"/>
                <a:gd name="T4" fmla="*/ 1649 w 21600"/>
                <a:gd name="T5" fmla="*/ 159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29"/>
                  </a:moveTo>
                  <a:cubicBezTo>
                    <a:pt x="39" y="9654"/>
                    <a:pt x="9655" y="38"/>
                    <a:pt x="21530" y="0"/>
                  </a:cubicBezTo>
                </a:path>
                <a:path w="21600" h="21600" stroke="0" extrusionOk="0">
                  <a:moveTo>
                    <a:pt x="0" y="21529"/>
                  </a:moveTo>
                  <a:cubicBezTo>
                    <a:pt x="39" y="9654"/>
                    <a:pt x="9655" y="38"/>
                    <a:pt x="21530" y="0"/>
                  </a:cubicBezTo>
                  <a:lnTo>
                    <a:pt x="21600" y="21600"/>
                  </a:lnTo>
                  <a:close/>
                </a:path>
              </a:pathLst>
            </a:custGeom>
            <a:grpFill/>
            <a:ln w="17526">
              <a:solidFill>
                <a:schemeClr val="bg1"/>
              </a:solidFill>
              <a:round/>
              <a:headEnd/>
              <a:tailEnd/>
            </a:ln>
          </p:spPr>
          <p:txBody>
            <a:bodyPr/>
            <a:lstStyle/>
            <a:p>
              <a:pPr eaLnBrk="1" hangingPunct="1">
                <a:defRPr/>
              </a:pPr>
              <a:endParaRPr lang="en-US">
                <a:ea typeface="+mn-ea"/>
                <a:cs typeface="Arial" panose="020B0604020202020204" pitchFamily="34" charset="0"/>
              </a:endParaRPr>
            </a:p>
          </p:txBody>
        </p:sp>
      </p:grpSp>
      <p:sp>
        <p:nvSpPr>
          <p:cNvPr id="130051" name="Text Box 5"/>
          <p:cNvSpPr txBox="1">
            <a:spLocks noChangeArrowheads="1"/>
          </p:cNvSpPr>
          <p:nvPr/>
        </p:nvSpPr>
        <p:spPr bwMode="auto">
          <a:xfrm>
            <a:off x="3179763" y="4740275"/>
            <a:ext cx="12811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800">
                <a:latin typeface="Arial Black" panose="020B0A04020102020204" pitchFamily="34" charset="0"/>
                <a:cs typeface="Times New Roman" panose="02020603050405020304" pitchFamily="18" charset="0"/>
              </a:rPr>
              <a:t>Kepada Pegawai</a:t>
            </a:r>
          </a:p>
        </p:txBody>
      </p:sp>
      <p:grpSp>
        <p:nvGrpSpPr>
          <p:cNvPr id="3" name="Group 7"/>
          <p:cNvGrpSpPr>
            <a:grpSpLocks/>
          </p:cNvGrpSpPr>
          <p:nvPr/>
        </p:nvGrpSpPr>
        <p:grpSpPr bwMode="auto">
          <a:xfrm>
            <a:off x="4640903" y="1600840"/>
            <a:ext cx="2138363" cy="4330700"/>
            <a:chOff x="2892" y="817"/>
            <a:chExt cx="1654" cy="3187"/>
          </a:xfrm>
          <a:solidFill>
            <a:schemeClr val="accent3">
              <a:lumMod val="85000"/>
            </a:schemeClr>
          </a:solidFill>
        </p:grpSpPr>
        <p:sp>
          <p:nvSpPr>
            <p:cNvPr id="33807" name="Arc 8"/>
            <p:cNvSpPr>
              <a:spLocks/>
            </p:cNvSpPr>
            <p:nvPr/>
          </p:nvSpPr>
          <p:spPr bwMode="auto">
            <a:xfrm>
              <a:off x="2892" y="817"/>
              <a:ext cx="1654" cy="1594"/>
            </a:xfrm>
            <a:custGeom>
              <a:avLst/>
              <a:gdLst>
                <a:gd name="T0" fmla="*/ 0 w 21670"/>
                <a:gd name="T1" fmla="*/ 0 h 21600"/>
                <a:gd name="T2" fmla="*/ 1654 w 21670"/>
                <a:gd name="T3" fmla="*/ 1589 h 21600"/>
                <a:gd name="T4" fmla="*/ 5 w 21670"/>
                <a:gd name="T5" fmla="*/ 1594 h 21600"/>
                <a:gd name="T6" fmla="*/ 0 60000 65536"/>
                <a:gd name="T7" fmla="*/ 0 60000 65536"/>
                <a:gd name="T8" fmla="*/ 0 60000 65536"/>
                <a:gd name="T9" fmla="*/ 0 w 21670"/>
                <a:gd name="T10" fmla="*/ 0 h 21600"/>
                <a:gd name="T11" fmla="*/ 21670 w 21670"/>
                <a:gd name="T12" fmla="*/ 21600 h 21600"/>
              </a:gdLst>
              <a:ahLst/>
              <a:cxnLst>
                <a:cxn ang="T6">
                  <a:pos x="T0" y="T1"/>
                </a:cxn>
                <a:cxn ang="T7">
                  <a:pos x="T2" y="T3"/>
                </a:cxn>
                <a:cxn ang="T8">
                  <a:pos x="T4" y="T5"/>
                </a:cxn>
              </a:cxnLst>
              <a:rect l="T9" t="T10" r="T11" b="T12"/>
              <a:pathLst>
                <a:path w="21670" h="21600" fill="none" extrusionOk="0">
                  <a:moveTo>
                    <a:pt x="0" y="0"/>
                  </a:moveTo>
                  <a:cubicBezTo>
                    <a:pt x="23" y="0"/>
                    <a:pt x="46" y="-1"/>
                    <a:pt x="70" y="0"/>
                  </a:cubicBezTo>
                  <a:cubicBezTo>
                    <a:pt x="11971" y="0"/>
                    <a:pt x="21630" y="9627"/>
                    <a:pt x="21669" y="21529"/>
                  </a:cubicBezTo>
                </a:path>
                <a:path w="21670" h="21600" stroke="0" extrusionOk="0">
                  <a:moveTo>
                    <a:pt x="0" y="0"/>
                  </a:moveTo>
                  <a:cubicBezTo>
                    <a:pt x="23" y="0"/>
                    <a:pt x="46" y="-1"/>
                    <a:pt x="70" y="0"/>
                  </a:cubicBezTo>
                  <a:cubicBezTo>
                    <a:pt x="11971" y="0"/>
                    <a:pt x="21630" y="9627"/>
                    <a:pt x="21669" y="21529"/>
                  </a:cubicBezTo>
                  <a:lnTo>
                    <a:pt x="70" y="21600"/>
                  </a:lnTo>
                  <a:close/>
                </a:path>
              </a:pathLst>
            </a:custGeom>
            <a:grpFill/>
            <a:ln w="17526">
              <a:solidFill>
                <a:schemeClr val="bg1"/>
              </a:solidFill>
              <a:round/>
              <a:headEnd/>
              <a:tailEnd/>
            </a:ln>
          </p:spPr>
          <p:txBody>
            <a:bodyPr/>
            <a:lstStyle/>
            <a:p>
              <a:pPr eaLnBrk="1" hangingPunct="1">
                <a:defRPr/>
              </a:pPr>
              <a:endParaRPr lang="en-US">
                <a:ea typeface="+mn-ea"/>
                <a:cs typeface="Arial" panose="020B0604020202020204" pitchFamily="34" charset="0"/>
              </a:endParaRPr>
            </a:p>
          </p:txBody>
        </p:sp>
        <p:sp>
          <p:nvSpPr>
            <p:cNvPr id="33808" name="Arc 9"/>
            <p:cNvSpPr>
              <a:spLocks/>
            </p:cNvSpPr>
            <p:nvPr/>
          </p:nvSpPr>
          <p:spPr bwMode="auto">
            <a:xfrm>
              <a:off x="2892" y="2405"/>
              <a:ext cx="1654" cy="1599"/>
            </a:xfrm>
            <a:custGeom>
              <a:avLst/>
              <a:gdLst>
                <a:gd name="T0" fmla="*/ 1654 w 21670"/>
                <a:gd name="T1" fmla="*/ 0 h 21671"/>
                <a:gd name="T2" fmla="*/ 0 w 21670"/>
                <a:gd name="T3" fmla="*/ 1599 h 21671"/>
                <a:gd name="T4" fmla="*/ 5 w 21670"/>
                <a:gd name="T5" fmla="*/ 5 h 21671"/>
                <a:gd name="T6" fmla="*/ 0 60000 65536"/>
                <a:gd name="T7" fmla="*/ 0 60000 65536"/>
                <a:gd name="T8" fmla="*/ 0 60000 65536"/>
                <a:gd name="T9" fmla="*/ 0 w 21670"/>
                <a:gd name="T10" fmla="*/ 0 h 21671"/>
                <a:gd name="T11" fmla="*/ 21670 w 21670"/>
                <a:gd name="T12" fmla="*/ 21671 h 21671"/>
              </a:gdLst>
              <a:ahLst/>
              <a:cxnLst>
                <a:cxn ang="T6">
                  <a:pos x="T0" y="T1"/>
                </a:cxn>
                <a:cxn ang="T7">
                  <a:pos x="T2" y="T3"/>
                </a:cxn>
                <a:cxn ang="T8">
                  <a:pos x="T4" y="T5"/>
                </a:cxn>
              </a:cxnLst>
              <a:rect l="T9" t="T10" r="T11" b="T12"/>
              <a:pathLst>
                <a:path w="21670" h="21671" fill="none" extrusionOk="0">
                  <a:moveTo>
                    <a:pt x="21669" y="0"/>
                  </a:moveTo>
                  <a:cubicBezTo>
                    <a:pt x="21669" y="23"/>
                    <a:pt x="21670" y="47"/>
                    <a:pt x="21670" y="71"/>
                  </a:cubicBezTo>
                  <a:cubicBezTo>
                    <a:pt x="21670" y="12000"/>
                    <a:pt x="11999" y="21671"/>
                    <a:pt x="70" y="21671"/>
                  </a:cubicBezTo>
                  <a:cubicBezTo>
                    <a:pt x="46" y="21671"/>
                    <a:pt x="23" y="21670"/>
                    <a:pt x="0" y="21670"/>
                  </a:cubicBezTo>
                </a:path>
                <a:path w="21670" h="21671" stroke="0" extrusionOk="0">
                  <a:moveTo>
                    <a:pt x="21669" y="0"/>
                  </a:moveTo>
                  <a:cubicBezTo>
                    <a:pt x="21669" y="23"/>
                    <a:pt x="21670" y="47"/>
                    <a:pt x="21670" y="71"/>
                  </a:cubicBezTo>
                  <a:cubicBezTo>
                    <a:pt x="21670" y="12000"/>
                    <a:pt x="11999" y="21671"/>
                    <a:pt x="70" y="21671"/>
                  </a:cubicBezTo>
                  <a:cubicBezTo>
                    <a:pt x="46" y="21671"/>
                    <a:pt x="23" y="21670"/>
                    <a:pt x="0" y="21670"/>
                  </a:cubicBezTo>
                  <a:lnTo>
                    <a:pt x="70" y="71"/>
                  </a:lnTo>
                  <a:close/>
                </a:path>
              </a:pathLst>
            </a:custGeom>
            <a:grpFill/>
            <a:ln w="17526">
              <a:solidFill>
                <a:schemeClr val="bg1"/>
              </a:solidFill>
              <a:round/>
              <a:headEnd/>
              <a:tailEnd/>
            </a:ln>
          </p:spPr>
          <p:txBody>
            <a:bodyPr/>
            <a:lstStyle/>
            <a:p>
              <a:pPr eaLnBrk="1" hangingPunct="1">
                <a:defRPr/>
              </a:pPr>
              <a:endParaRPr lang="en-US">
                <a:ea typeface="+mn-ea"/>
                <a:cs typeface="Arial" panose="020B0604020202020204" pitchFamily="34" charset="0"/>
              </a:endParaRPr>
            </a:p>
          </p:txBody>
        </p:sp>
      </p:grpSp>
      <p:sp>
        <p:nvSpPr>
          <p:cNvPr id="130053" name="Text Box 10"/>
          <p:cNvSpPr txBox="1">
            <a:spLocks noChangeArrowheads="1"/>
          </p:cNvSpPr>
          <p:nvPr/>
        </p:nvSpPr>
        <p:spPr bwMode="auto">
          <a:xfrm>
            <a:off x="4722813" y="2393950"/>
            <a:ext cx="21113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800">
                <a:latin typeface="Arial Black" panose="020B0A04020102020204" pitchFamily="34" charset="0"/>
                <a:cs typeface="Times New Roman" panose="02020603050405020304" pitchFamily="18" charset="0"/>
              </a:rPr>
              <a:t>Kepada </a:t>
            </a:r>
          </a:p>
          <a:p>
            <a:pPr eaLnBrk="1" hangingPunct="1"/>
            <a:r>
              <a:rPr lang="en-US" altLang="en-US" sz="1800">
                <a:latin typeface="Arial Black" panose="020B0A04020102020204" pitchFamily="34" charset="0"/>
                <a:cs typeface="Times New Roman" panose="02020603050405020304" pitchFamily="18" charset="0"/>
              </a:rPr>
              <a:t>Pihak</a:t>
            </a:r>
          </a:p>
          <a:p>
            <a:pPr eaLnBrk="1" hangingPunct="1"/>
            <a:r>
              <a:rPr lang="en-US" altLang="en-US" sz="1800">
                <a:latin typeface="Arial Black" panose="020B0A04020102020204" pitchFamily="34" charset="0"/>
                <a:cs typeface="Times New Roman" panose="02020603050405020304" pitchFamily="18" charset="0"/>
              </a:rPr>
              <a:t>Pengurusan</a:t>
            </a:r>
            <a:r>
              <a:rPr lang="en-US" altLang="en-US" sz="1800">
                <a:solidFill>
                  <a:srgbClr val="FFFFCC"/>
                </a:solidFill>
                <a:latin typeface="Arial Black" panose="020B0A04020102020204" pitchFamily="34" charset="0"/>
                <a:cs typeface="Times New Roman" panose="02020603050405020304" pitchFamily="18" charset="0"/>
              </a:rPr>
              <a:t> </a:t>
            </a:r>
          </a:p>
        </p:txBody>
      </p:sp>
      <p:sp>
        <p:nvSpPr>
          <p:cNvPr id="120839" name="Text Box 14"/>
          <p:cNvSpPr txBox="1">
            <a:spLocks noChangeArrowheads="1"/>
          </p:cNvSpPr>
          <p:nvPr/>
        </p:nvSpPr>
        <p:spPr bwMode="auto">
          <a:xfrm>
            <a:off x="3302000" y="3462338"/>
            <a:ext cx="2697163" cy="101600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chemeClr val="tx1"/>
                </a:solidFill>
                <a:latin typeface="Franklin Gothic Book" charset="0"/>
                <a:ea typeface="ＭＳ Ｐゴシック" charset="0"/>
              </a:defRPr>
            </a:lvl1pPr>
            <a:lvl2pPr marL="742950" indent="-285750">
              <a:defRPr sz="1600">
                <a:solidFill>
                  <a:schemeClr val="tx1"/>
                </a:solidFill>
                <a:latin typeface="Franklin Gothic Book" charset="0"/>
                <a:ea typeface="ＭＳ Ｐゴシック" charset="0"/>
              </a:defRPr>
            </a:lvl2pPr>
            <a:lvl3pPr marL="1143000" indent="-228600">
              <a:defRPr sz="1600">
                <a:solidFill>
                  <a:schemeClr val="tx1"/>
                </a:solidFill>
                <a:latin typeface="Franklin Gothic Book" charset="0"/>
                <a:ea typeface="ＭＳ Ｐゴシック" charset="0"/>
              </a:defRPr>
            </a:lvl3pPr>
            <a:lvl4pPr marL="1600200" indent="-228600">
              <a:defRPr sz="1600">
                <a:solidFill>
                  <a:schemeClr val="tx1"/>
                </a:solidFill>
                <a:latin typeface="Franklin Gothic Book" charset="0"/>
                <a:ea typeface="ＭＳ Ｐゴシック" charset="0"/>
              </a:defRPr>
            </a:lvl4pPr>
            <a:lvl5pPr marL="2057400" indent="-228600">
              <a:defRPr sz="1600">
                <a:solidFill>
                  <a:schemeClr val="tx1"/>
                </a:solidFill>
                <a:latin typeface="Franklin Gothic Book" charset="0"/>
                <a:ea typeface="ＭＳ Ｐゴシック" charset="0"/>
              </a:defRPr>
            </a:lvl5pPr>
            <a:lvl6pPr marL="2514600" indent="-228600" eaLnBrk="0" fontAlgn="base" hangingPunct="0">
              <a:spcAft>
                <a:spcPct val="0"/>
              </a:spcAft>
              <a:buFont typeface="Wingdings" charset="0"/>
              <a:defRPr sz="1600">
                <a:solidFill>
                  <a:schemeClr val="tx1"/>
                </a:solidFill>
                <a:latin typeface="Franklin Gothic Book" charset="0"/>
                <a:ea typeface="ＭＳ Ｐゴシック" charset="0"/>
              </a:defRPr>
            </a:lvl6pPr>
            <a:lvl7pPr marL="2971800" indent="-228600" eaLnBrk="0" fontAlgn="base" hangingPunct="0">
              <a:spcAft>
                <a:spcPct val="0"/>
              </a:spcAft>
              <a:buFont typeface="Wingdings" charset="0"/>
              <a:defRPr sz="1600">
                <a:solidFill>
                  <a:schemeClr val="tx1"/>
                </a:solidFill>
                <a:latin typeface="Franklin Gothic Book" charset="0"/>
                <a:ea typeface="ＭＳ Ｐゴシック" charset="0"/>
              </a:defRPr>
            </a:lvl7pPr>
            <a:lvl8pPr marL="3429000" indent="-228600" eaLnBrk="0" fontAlgn="base" hangingPunct="0">
              <a:spcAft>
                <a:spcPct val="0"/>
              </a:spcAft>
              <a:buFont typeface="Wingdings" charset="0"/>
              <a:defRPr sz="1600">
                <a:solidFill>
                  <a:schemeClr val="tx1"/>
                </a:solidFill>
                <a:latin typeface="Franklin Gothic Book" charset="0"/>
                <a:ea typeface="ＭＳ Ｐゴシック" charset="0"/>
              </a:defRPr>
            </a:lvl8pPr>
            <a:lvl9pPr marL="3886200" indent="-228600" eaLnBrk="0" fontAlgn="base" hangingPunct="0">
              <a:spcAft>
                <a:spcPct val="0"/>
              </a:spcAft>
              <a:buFont typeface="Wingdings" charset="0"/>
              <a:defRPr sz="1600">
                <a:solidFill>
                  <a:schemeClr val="tx1"/>
                </a:solidFill>
                <a:latin typeface="Franklin Gothic Book" charset="0"/>
                <a:ea typeface="ＭＳ Ｐゴシック" charset="0"/>
              </a:defRPr>
            </a:lvl9pPr>
          </a:lstStyle>
          <a:p>
            <a:pPr algn="ctr" eaLnBrk="1" hangingPunct="1">
              <a:spcBef>
                <a:spcPct val="20000"/>
              </a:spcBef>
              <a:spcAft>
                <a:spcPct val="20000"/>
              </a:spcAft>
              <a:defRPr/>
            </a:pPr>
            <a:r>
              <a:rPr lang="en-US" sz="2000">
                <a:solidFill>
                  <a:srgbClr val="FFFF00"/>
                </a:solidFill>
                <a:latin typeface="Arial" charset="0"/>
                <a:cs typeface="Times New Roman" charset="0"/>
              </a:rPr>
              <a:t>KEPENTINGAN PENILAIAN PRESTASI </a:t>
            </a:r>
          </a:p>
        </p:txBody>
      </p:sp>
      <p:sp>
        <p:nvSpPr>
          <p:cNvPr id="130055" name="Rectangle 15"/>
          <p:cNvSpPr>
            <a:spLocks noChangeArrowheads="1"/>
          </p:cNvSpPr>
          <p:nvPr/>
        </p:nvSpPr>
        <p:spPr bwMode="auto">
          <a:xfrm>
            <a:off x="2133600" y="231775"/>
            <a:ext cx="437673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2800"/>
              <a:t>RUMUSAN</a:t>
            </a:r>
          </a:p>
        </p:txBody>
      </p:sp>
      <p:sp>
        <p:nvSpPr>
          <p:cNvPr id="130056" name="Rectangle 17"/>
          <p:cNvSpPr>
            <a:spLocks noChangeArrowheads="1"/>
          </p:cNvSpPr>
          <p:nvPr/>
        </p:nvSpPr>
        <p:spPr bwMode="auto">
          <a:xfrm>
            <a:off x="6208713" y="714375"/>
            <a:ext cx="2635250" cy="1311275"/>
          </a:xfrm>
          <a:prstGeom prst="rect">
            <a:avLst/>
          </a:prstGeom>
          <a:solidFill>
            <a:schemeClr val="bg1"/>
          </a:solidFill>
          <a:ln w="28575">
            <a:solidFill>
              <a:schemeClr val="tx1"/>
            </a:solidFill>
            <a:miter lim="800000"/>
            <a:headEnd/>
            <a:tailEnd/>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Wingdings" panose="05000000000000000000" pitchFamily="2" charset="2"/>
              <a:buNone/>
            </a:pPr>
            <a:r>
              <a:rPr lang="en-US" altLang="en-US" sz="2000">
                <a:solidFill>
                  <a:srgbClr val="FF0000"/>
                </a:solidFill>
              </a:rPr>
              <a:t>Membantu membangunkan </a:t>
            </a:r>
          </a:p>
          <a:p>
            <a:pPr>
              <a:buFont typeface="Wingdings" panose="05000000000000000000" pitchFamily="2" charset="2"/>
              <a:buNone/>
            </a:pPr>
            <a:r>
              <a:rPr lang="en-US" altLang="en-US" sz="2000">
                <a:solidFill>
                  <a:srgbClr val="FF0000"/>
                </a:solidFill>
              </a:rPr>
              <a:t>polisi-polisi sumber manusia </a:t>
            </a:r>
          </a:p>
        </p:txBody>
      </p:sp>
      <p:sp>
        <p:nvSpPr>
          <p:cNvPr id="130057" name="Rectangle 18"/>
          <p:cNvSpPr>
            <a:spLocks noChangeArrowheads="1"/>
          </p:cNvSpPr>
          <p:nvPr/>
        </p:nvSpPr>
        <p:spPr bwMode="auto">
          <a:xfrm>
            <a:off x="160338" y="5280025"/>
            <a:ext cx="2840037" cy="1006475"/>
          </a:xfrm>
          <a:prstGeom prst="rect">
            <a:avLst/>
          </a:prstGeom>
          <a:solidFill>
            <a:schemeClr val="bg1"/>
          </a:solidFill>
          <a:ln w="28575">
            <a:solidFill>
              <a:schemeClr val="tx1"/>
            </a:solidFill>
            <a:miter lim="800000"/>
            <a:headEnd/>
            <a:tailEnd/>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Wingdings" panose="05000000000000000000" pitchFamily="2" charset="2"/>
              <a:buNone/>
            </a:pPr>
            <a:r>
              <a:rPr lang="en-US" altLang="en-US" sz="2000">
                <a:solidFill>
                  <a:srgbClr val="FF0000"/>
                </a:solidFill>
              </a:rPr>
              <a:t>Membantu meningkatkan prestasi </a:t>
            </a:r>
          </a:p>
        </p:txBody>
      </p:sp>
      <p:cxnSp>
        <p:nvCxnSpPr>
          <p:cNvPr id="130058" name="AutoShape 20"/>
          <p:cNvCxnSpPr>
            <a:cxnSpLocks noChangeShapeType="1"/>
          </p:cNvCxnSpPr>
          <p:nvPr/>
        </p:nvCxnSpPr>
        <p:spPr bwMode="auto">
          <a:xfrm flipH="1">
            <a:off x="777875" y="3779838"/>
            <a:ext cx="1628775" cy="111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0059" name="AutoShape 21"/>
          <p:cNvCxnSpPr>
            <a:cxnSpLocks noChangeShapeType="1"/>
          </p:cNvCxnSpPr>
          <p:nvPr/>
        </p:nvCxnSpPr>
        <p:spPr bwMode="auto">
          <a:xfrm flipV="1">
            <a:off x="760413" y="3797300"/>
            <a:ext cx="3175" cy="1089025"/>
          </a:xfrm>
          <a:prstGeom prst="straightConnector1">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30060" name="AutoShape 22"/>
          <p:cNvCxnSpPr>
            <a:cxnSpLocks noChangeShapeType="1"/>
          </p:cNvCxnSpPr>
          <p:nvPr/>
        </p:nvCxnSpPr>
        <p:spPr bwMode="auto">
          <a:xfrm flipH="1" flipV="1">
            <a:off x="6788150" y="3810000"/>
            <a:ext cx="636588" cy="1588"/>
          </a:xfrm>
          <a:prstGeom prst="straightConnector1">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30061" name="AutoShape 23"/>
          <p:cNvCxnSpPr>
            <a:cxnSpLocks noChangeShapeType="1"/>
          </p:cNvCxnSpPr>
          <p:nvPr/>
        </p:nvCxnSpPr>
        <p:spPr bwMode="auto">
          <a:xfrm flipH="1">
            <a:off x="7443788" y="2366963"/>
            <a:ext cx="9525" cy="1436687"/>
          </a:xfrm>
          <a:prstGeom prst="straightConnector1">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cxnSp>
    </p:spTree>
  </p:cSld>
  <p:clrMapOvr>
    <a:masterClrMapping/>
  </p:clrMapOvr>
  <p:transition spd="med">
    <p:zoom dir="in"/>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2"/>
          <p:cNvSpPr>
            <a:spLocks noGrp="1"/>
          </p:cNvSpPr>
          <p:nvPr>
            <p:ph type="ftr" sz="quarter" idx="11"/>
          </p:nvPr>
        </p:nvSpPr>
        <p:spPr/>
        <p:txBody>
          <a:bodyPr/>
          <a:lstStyle/>
          <a:p>
            <a:pPr>
              <a:defRPr/>
            </a:pPr>
            <a:r>
              <a:rPr lang="en-US"/>
              <a:t>BAHAGIAN PERKHIDMATAN, JPA</a:t>
            </a:r>
          </a:p>
        </p:txBody>
      </p:sp>
      <p:sp>
        <p:nvSpPr>
          <p:cNvPr id="132098" name="Text Box 3"/>
          <p:cNvSpPr txBox="1">
            <a:spLocks noChangeArrowheads="1"/>
          </p:cNvSpPr>
          <p:nvPr/>
        </p:nvSpPr>
        <p:spPr bwMode="auto">
          <a:xfrm>
            <a:off x="1584325" y="1970088"/>
            <a:ext cx="184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AU" altLang="en-US" sz="2800">
              <a:cs typeface="Times New Roman" panose="02020603050405020304" pitchFamily="18" charset="0"/>
            </a:endParaRPr>
          </a:p>
        </p:txBody>
      </p:sp>
      <p:sp>
        <p:nvSpPr>
          <p:cNvPr id="132099" name="Rectangle 4"/>
          <p:cNvSpPr>
            <a:spLocks noChangeArrowheads="1"/>
          </p:cNvSpPr>
          <p:nvPr/>
        </p:nvSpPr>
        <p:spPr bwMode="auto">
          <a:xfrm>
            <a:off x="931863" y="4816475"/>
            <a:ext cx="92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600">
                <a:solidFill>
                  <a:srgbClr val="800000"/>
                </a:solidFill>
                <a:cs typeface="Times New Roman" panose="02020603050405020304" pitchFamily="18" charset="0"/>
              </a:rPr>
              <a:t> </a:t>
            </a:r>
            <a:endParaRPr lang="en-US" altLang="en-US" sz="1800">
              <a:solidFill>
                <a:srgbClr val="800000"/>
              </a:solidFill>
              <a:latin typeface="Times New Roman" panose="02020603050405020304" pitchFamily="18" charset="0"/>
              <a:cs typeface="Times New Roman" panose="02020603050405020304" pitchFamily="18" charset="0"/>
            </a:endParaRPr>
          </a:p>
        </p:txBody>
      </p:sp>
      <p:sp>
        <p:nvSpPr>
          <p:cNvPr id="132100" name="Rectangle 15"/>
          <p:cNvSpPr>
            <a:spLocks noChangeArrowheads="1"/>
          </p:cNvSpPr>
          <p:nvPr/>
        </p:nvSpPr>
        <p:spPr bwMode="auto">
          <a:xfrm>
            <a:off x="1598613" y="327025"/>
            <a:ext cx="6248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2800">
                <a:cs typeface="Times New Roman" panose="02020603050405020304" pitchFamily="18" charset="0"/>
              </a:rPr>
              <a:t>RUMUSAN</a:t>
            </a:r>
          </a:p>
        </p:txBody>
      </p:sp>
      <p:sp>
        <p:nvSpPr>
          <p:cNvPr id="122886" name="Rectangle 16"/>
          <p:cNvSpPr>
            <a:spLocks noChangeArrowheads="1"/>
          </p:cNvSpPr>
          <p:nvPr/>
        </p:nvSpPr>
        <p:spPr bwMode="auto">
          <a:xfrm>
            <a:off x="736600" y="1320800"/>
            <a:ext cx="7764463" cy="523875"/>
          </a:xfrm>
          <a:prstGeom prst="rect">
            <a:avLst/>
          </a:prstGeom>
          <a:noFill/>
          <a:ln>
            <a:noFill/>
          </a:ln>
          <a:effectLst>
            <a:outerShdw blurRad="63500" dist="12700" dir="10800000" algn="ctr" rotWithShape="0">
              <a:schemeClr val="tx1">
                <a:alpha val="74998"/>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defRPr/>
            </a:pPr>
            <a:r>
              <a:rPr lang="en-US" sz="2800" b="1">
                <a:solidFill>
                  <a:srgbClr val="660033"/>
                </a:solidFill>
                <a:latin typeface="Arial" charset="0"/>
                <a:ea typeface="ＭＳ Ｐゴシック" charset="0"/>
                <a:cs typeface="Times New Roman" charset="0"/>
              </a:rPr>
              <a:t>Keberkesanan Sistem Penilaian Prestasi</a:t>
            </a:r>
          </a:p>
        </p:txBody>
      </p:sp>
      <p:graphicFrame>
        <p:nvGraphicFramePr>
          <p:cNvPr id="12" name="Diagram 11"/>
          <p:cNvGraphicFramePr/>
          <p:nvPr/>
        </p:nvGraphicFramePr>
        <p:xfrm>
          <a:off x="1564906" y="194293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wipe dir="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rot="19140000">
            <a:off x="1071563" y="871538"/>
            <a:ext cx="6508750" cy="1560512"/>
          </a:xfrm>
        </p:spPr>
        <p:txBody>
          <a:bodyPr/>
          <a:lstStyle/>
          <a:p>
            <a:pPr eaLnBrk="1" fontAlgn="auto" hangingPunct="1">
              <a:spcBef>
                <a:spcPts val="0"/>
              </a:spcBef>
              <a:spcAft>
                <a:spcPts val="0"/>
              </a:spcAft>
              <a:defRPr/>
            </a:pPr>
            <a:r>
              <a:rPr sz="6000" cap="none">
                <a:solidFill>
                  <a:prstClr val="black">
                    <a:lumMod val="85000"/>
                    <a:lumOff val="15000"/>
                  </a:prstClr>
                </a:solidFill>
                <a:ea typeface="+mn-ea"/>
                <a:cs typeface="+mn-cs"/>
              </a:rPr>
              <a:t>TERIMA KASIH</a:t>
            </a:r>
            <a:endParaRPr sz="6000">
              <a:solidFill>
                <a:schemeClr val="bg1"/>
              </a:solidFill>
            </a:endParaRPr>
          </a:p>
        </p:txBody>
      </p:sp>
    </p:spTree>
  </p:cSld>
  <p:clrMapOvr>
    <a:masterClrMapping/>
  </p:clrMapOvr>
  <p:transition spd="slow">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219200" y="2428875"/>
            <a:ext cx="7543800" cy="1200150"/>
          </a:xfrm>
        </p:spPr>
        <p:txBody>
          <a:bodyPr wrap="square" tIns="0" bIns="0" anchor="t" anchorCtr="0">
            <a:normAutofit/>
          </a:bodyPr>
          <a:lstStyle/>
          <a:p>
            <a:pPr algn="ctr" eaLnBrk="1" hangingPunct="1">
              <a:defRPr/>
            </a:pPr>
            <a:r>
              <a:rPr lang="en-US" sz="7800" b="1" dirty="0">
                <a:solidFill>
                  <a:prstClr val="black">
                    <a:lumMod val="85000"/>
                    <a:lumOff val="15000"/>
                  </a:prstClr>
                </a:solidFill>
                <a:latin typeface="+mn-lt"/>
                <a:ea typeface="+mj-ea"/>
              </a:rPr>
              <a:t>FAQ</a:t>
            </a:r>
            <a:endParaRPr lang="en-US" sz="7800" dirty="0">
              <a:latin typeface="+mn-lt"/>
              <a:ea typeface="+mj-ea"/>
            </a:endParaRPr>
          </a:p>
        </p:txBody>
      </p:sp>
    </p:spTree>
    <p:custDataLst>
      <p:tags r:id="rId1"/>
    </p:custData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1214439"/>
            <a:ext cx="5940028" cy="2322910"/>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1:</a:t>
            </a:r>
          </a:p>
          <a:p>
            <a:pPr eaLnBrk="1" hangingPunct="1">
              <a:lnSpc>
                <a:spcPct val="30000"/>
              </a:lnSpc>
              <a:defRPr/>
            </a:pPr>
            <a:endParaRPr lang="en-US" dirty="0">
              <a:solidFill>
                <a:srgbClr val="000000"/>
              </a:solidFill>
              <a:cs typeface="Arial" panose="020B0604020202020204" pitchFamily="34" charset="0"/>
            </a:endParaRPr>
          </a:p>
          <a:p>
            <a:pPr>
              <a:defRPr/>
            </a:pPr>
            <a:r>
              <a:rPr lang="en-US" kern="0" dirty="0" err="1">
                <a:solidFill>
                  <a:srgbClr val="434342"/>
                </a:solidFill>
                <a:cs typeface="Arial" panose="020B0604020202020204" pitchFamily="34" charset="0"/>
              </a:rPr>
              <a:t>Seorang</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A </a:t>
            </a:r>
            <a:r>
              <a:rPr lang="en-US" kern="0" dirty="0" err="1">
                <a:solidFill>
                  <a:srgbClr val="434342"/>
                </a:solidFill>
                <a:cs typeface="Arial" panose="020B0604020202020204" pitchFamily="34" charset="0"/>
              </a:rPr>
              <a:t>telah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Cuti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Sakit</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bermula</a:t>
            </a:r>
            <a:r>
              <a:rPr lang="en-US" kern="0" dirty="0">
                <a:solidFill>
                  <a:srgbClr val="434342"/>
                </a:solidFill>
                <a:cs typeface="Arial" panose="020B0604020202020204" pitchFamily="34" charset="0"/>
              </a:rPr>
              <a:t> </a:t>
            </a:r>
            <a:r>
              <a:rPr lang="en-US" b="1" kern="0" dirty="0">
                <a:solidFill>
                  <a:srgbClr val="434342"/>
                </a:solidFill>
                <a:cs typeface="Arial" panose="020B0604020202020204" pitchFamily="34" charset="0"/>
              </a:rPr>
              <a:t>01.02.2014 </a:t>
            </a:r>
            <a:r>
              <a:rPr lang="en-US" b="1" kern="0" dirty="0" err="1">
                <a:solidFill>
                  <a:srgbClr val="434342"/>
                </a:solidFill>
                <a:cs typeface="Arial" panose="020B0604020202020204" pitchFamily="34" charset="0"/>
              </a:rPr>
              <a:t>hingga</a:t>
            </a:r>
            <a:r>
              <a:rPr lang="en-US" b="1" kern="0" dirty="0">
                <a:solidFill>
                  <a:srgbClr val="434342"/>
                </a:solidFill>
                <a:cs typeface="Arial" panose="020B0604020202020204" pitchFamily="34" charset="0"/>
              </a:rPr>
              <a:t> 30.6.2015</a:t>
            </a:r>
            <a:r>
              <a:rPr lang="en-US" kern="0" dirty="0">
                <a:solidFill>
                  <a:srgbClr val="434342"/>
                </a:solidFill>
                <a:cs typeface="Arial" panose="020B0604020202020204" pitchFamily="34" charset="0"/>
              </a:rPr>
              <a:t>. </a:t>
            </a:r>
          </a:p>
          <a:p>
            <a:pPr>
              <a:defRPr/>
            </a:pPr>
            <a:endParaRPr lang="en-US" kern="0" dirty="0">
              <a:solidFill>
                <a:srgbClr val="434342"/>
              </a:solidFill>
              <a:cs typeface="Arial" panose="020B0604020202020204" pitchFamily="34" charset="0"/>
            </a:endParaRPr>
          </a:p>
          <a:p>
            <a:pPr>
              <a:defRPr/>
            </a:pPr>
            <a:r>
              <a:rPr lang="en-US" kern="0" dirty="0" err="1">
                <a:solidFill>
                  <a:srgbClr val="434342"/>
                </a:solidFill>
                <a:cs typeface="Arial" panose="020B0604020202020204" pitchFamily="34" charset="0"/>
              </a:rPr>
              <a:t>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Adakah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penilaian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perlu</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buat</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akhir</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tahun</a:t>
            </a:r>
            <a:r>
              <a:rPr lang="en-US" kern="0" dirty="0">
                <a:solidFill>
                  <a:srgbClr val="434342"/>
                </a:solidFill>
                <a:cs typeface="Arial" panose="020B0604020202020204" pitchFamily="34" charset="0"/>
              </a:rPr>
              <a:t> 2011? </a:t>
            </a:r>
          </a:p>
          <a:p>
            <a:pPr>
              <a:defRPr/>
            </a:pPr>
            <a:r>
              <a:rPr lang="en-US" kern="0" dirty="0">
                <a:solidFill>
                  <a:srgbClr val="434342"/>
                </a:solidFill>
                <a:cs typeface="Arial" panose="020B0604020202020204" pitchFamily="34" charset="0"/>
              </a:rPr>
              <a:t>ii) </a:t>
            </a:r>
            <a:r>
              <a:rPr lang="en-US" kern="0" dirty="0" err="1">
                <a:solidFill>
                  <a:srgbClr val="434342"/>
                </a:solidFill>
                <a:cs typeface="Arial" panose="020B0604020202020204" pitchFamily="34" charset="0"/>
              </a:rPr>
              <a:t>Bagaimanakah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dengan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pergerakan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gaji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pada</a:t>
            </a:r>
            <a:r>
              <a:rPr lang="en-US" kern="0" dirty="0">
                <a:solidFill>
                  <a:srgbClr val="434342"/>
                </a:solidFill>
                <a:cs typeface="Arial" panose="020B0604020202020204" pitchFamily="34" charset="0"/>
              </a:rPr>
              <a:t> 1 April 2015?</a:t>
            </a:r>
            <a:endParaRPr lang="en-MY" kern="0" dirty="0">
              <a:solidFill>
                <a:srgbClr val="434342"/>
              </a:solidFill>
              <a:cs typeface="Arial" panose="020B0604020202020204" pitchFamily="34" charset="0"/>
            </a:endParaRPr>
          </a:p>
        </p:txBody>
      </p:sp>
      <p:sp>
        <p:nvSpPr>
          <p:cNvPr id="3" name="TextBox 2"/>
          <p:cNvSpPr txBox="1">
            <a:spLocks noChangeArrowheads="1"/>
          </p:cNvSpPr>
          <p:nvPr/>
        </p:nvSpPr>
        <p:spPr bwMode="auto">
          <a:xfrm>
            <a:off x="1656161" y="3375423"/>
            <a:ext cx="5940028" cy="1607344"/>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002060"/>
                </a:solidFill>
                <a:cs typeface="Arial" panose="020B0604020202020204" pitchFamily="34" charset="0"/>
              </a:rPr>
              <a:t>JAWAPAN :</a:t>
            </a:r>
          </a:p>
          <a:p>
            <a:pPr>
              <a:defRPr/>
            </a:pPr>
            <a:r>
              <a:rPr lang="en-US" kern="0" dirty="0" err="1">
                <a:solidFill>
                  <a:srgbClr val="FF0000"/>
                </a:solidFill>
                <a:cs typeface="Arial" panose="020B0604020202020204" pitchFamily="34" charset="0"/>
              </a:rPr>
              <a:t>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Tidak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kerana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berkhidmat</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kurang</a:t>
            </a:r>
            <a:r>
              <a:rPr lang="en-US" kern="0" dirty="0">
                <a:solidFill>
                  <a:srgbClr val="FF0000"/>
                </a:solidFill>
                <a:cs typeface="Arial" panose="020B0604020202020204" pitchFamily="34" charset="0"/>
              </a:rPr>
              <a:t> 6 </a:t>
            </a:r>
            <a:r>
              <a:rPr lang="en-US" kern="0" dirty="0" err="1">
                <a:solidFill>
                  <a:srgbClr val="FF0000"/>
                </a:solidFill>
                <a:cs typeface="Arial" panose="020B0604020202020204" pitchFamily="34" charset="0"/>
              </a:rPr>
              <a:t>bulan</a:t>
            </a:r>
            <a:r>
              <a:rPr lang="en-US" kern="0" dirty="0">
                <a:solidFill>
                  <a:srgbClr val="FF0000"/>
                </a:solidFill>
                <a:cs typeface="Arial" panose="020B0604020202020204" pitchFamily="34" charset="0"/>
              </a:rPr>
              <a:t>.</a:t>
            </a:r>
          </a:p>
          <a:p>
            <a:pPr>
              <a:defRPr/>
            </a:pPr>
            <a:r>
              <a:rPr lang="en-US" kern="0" dirty="0">
                <a:solidFill>
                  <a:srgbClr val="FF0000"/>
                </a:solidFill>
                <a:cs typeface="Arial" panose="020B0604020202020204" pitchFamily="34" charset="0"/>
              </a:rPr>
              <a:t>ii) </a:t>
            </a: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layak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dipertimbangkan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pergerakan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gaji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tahunan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bergantung</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kepada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keputusan</a:t>
            </a:r>
            <a:r>
              <a:rPr lang="en-US" kern="0" dirty="0">
                <a:solidFill>
                  <a:srgbClr val="FF0000"/>
                </a:solidFill>
                <a:cs typeface="Arial" panose="020B0604020202020204" pitchFamily="34" charset="0"/>
              </a:rPr>
              <a:t> PPSM (</a:t>
            </a:r>
            <a:r>
              <a:rPr lang="en-US" kern="0" dirty="0" err="1">
                <a:solidFill>
                  <a:srgbClr val="FF0000"/>
                </a:solidFill>
                <a:cs typeface="Arial" panose="020B0604020202020204" pitchFamily="34" charset="0"/>
              </a:rPr>
              <a:t>berdasarkan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prestasi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tahun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sebelumnya</a:t>
            </a:r>
            <a:r>
              <a:rPr lang="en-US" kern="0" dirty="0">
                <a:solidFill>
                  <a:srgbClr val="FF0000"/>
                </a:solidFill>
                <a:cs typeface="Arial" panose="020B0604020202020204" pitchFamily="34" charset="0"/>
              </a:rPr>
              <a:t>.)</a:t>
            </a:r>
          </a:p>
          <a:p>
            <a:pPr>
              <a:defRPr/>
            </a:pPr>
            <a:endParaRPr lang="en-MY" kern="0" dirty="0">
              <a:solidFill>
                <a:srgbClr val="434342"/>
              </a:solidFill>
              <a:cs typeface="Arial" panose="020B0604020202020204" pitchFamily="34" charset="0"/>
            </a:endParaRPr>
          </a:p>
        </p:txBody>
      </p:sp>
    </p:spTree>
    <p:extLst>
      <p:ext uri="{BB962C8B-B14F-4D97-AF65-F5344CB8AC3E}">
        <p14:creationId xmlns:p14="http://schemas.microsoft.com/office/powerpoint/2010/main" val="39269783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1214439"/>
            <a:ext cx="5940028" cy="2322910"/>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2:</a:t>
            </a:r>
            <a:endParaRPr lang="en-US" sz="900" kern="0" dirty="0">
              <a:solidFill>
                <a:srgbClr val="434342"/>
              </a:solidFill>
              <a:cs typeface="Arial" panose="020B0604020202020204" pitchFamily="34" charset="0"/>
            </a:endParaRPr>
          </a:p>
          <a:p>
            <a:pPr eaLnBrk="1" hangingPunct="1">
              <a:defRPr/>
            </a:pPr>
            <a:r>
              <a:rPr lang="en-US" kern="0" dirty="0" err="1">
                <a:solidFill>
                  <a:srgbClr val="434342"/>
                </a:solidFill>
                <a:cs typeface="Arial" panose="020B0604020202020204" pitchFamily="34" charset="0"/>
              </a:rPr>
              <a:t>Seorang</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B </a:t>
            </a:r>
            <a:r>
              <a:rPr lang="en-US" kern="0" dirty="0" err="1">
                <a:solidFill>
                  <a:srgbClr val="434342"/>
                </a:solidFill>
                <a:cs typeface="Arial" panose="020B0604020202020204" pitchFamily="34" charset="0"/>
              </a:rPr>
              <a:t>telah</a:t>
            </a:r>
            <a:r>
              <a:rPr lang="en-US" kern="0" dirty="0">
                <a:solidFill>
                  <a:srgbClr val="434342"/>
                </a:solidFill>
                <a:cs typeface="Arial" panose="020B0604020202020204" pitchFamily="34" charset="0"/>
              </a:rPr>
              <a:t> </a:t>
            </a:r>
            <a:r>
              <a:rPr lang="en-US" b="1" kern="0" dirty="0" err="1">
                <a:solidFill>
                  <a:srgbClr val="434342"/>
                </a:solidFill>
                <a:cs typeface="Arial" panose="020B0604020202020204" pitchFamily="34" charset="0"/>
              </a:rPr>
              <a:t>Cuti</a:t>
            </a:r>
            <a:r>
              <a:rPr lang="en-US" b="1" kern="0" dirty="0">
                <a:solidFill>
                  <a:srgbClr val="434342"/>
                </a:solidFill>
                <a:cs typeface="Arial" panose="020B0604020202020204" pitchFamily="34" charset="0"/>
              </a:rPr>
              <a:t> </a:t>
            </a:r>
            <a:r>
              <a:rPr lang="en-US" b="1" kern="0" dirty="0" err="1">
                <a:solidFill>
                  <a:srgbClr val="434342"/>
                </a:solidFill>
                <a:cs typeface="Arial" panose="020B0604020202020204" pitchFamily="34" charset="0"/>
              </a:rPr>
              <a:t>Belajar</a:t>
            </a:r>
            <a:r>
              <a:rPr lang="en-US" b="1" kern="0" dirty="0">
                <a:solidFill>
                  <a:srgbClr val="434342"/>
                </a:solidFill>
                <a:cs typeface="Arial" panose="020B0604020202020204" pitchFamily="34" charset="0"/>
              </a:rPr>
              <a:t> </a:t>
            </a:r>
            <a:r>
              <a:rPr lang="en-US" b="1" kern="0" dirty="0" err="1">
                <a:solidFill>
                  <a:srgbClr val="434342"/>
                </a:solidFill>
                <a:cs typeface="Arial" panose="020B0604020202020204" pitchFamily="34" charset="0"/>
              </a:rPr>
              <a:t>Bergaji</a:t>
            </a:r>
            <a:r>
              <a:rPr lang="en-US" b="1" kern="0" dirty="0">
                <a:solidFill>
                  <a:srgbClr val="434342"/>
                </a:solidFill>
                <a:cs typeface="Arial" panose="020B0604020202020204" pitchFamily="34" charset="0"/>
              </a:rPr>
              <a:t> </a:t>
            </a:r>
            <a:r>
              <a:rPr lang="en-US" b="1" kern="0" dirty="0" err="1">
                <a:solidFill>
                  <a:srgbClr val="434342"/>
                </a:solidFill>
                <a:cs typeface="Arial" panose="020B0604020202020204" pitchFamily="34" charset="0"/>
              </a:rPr>
              <a:t>Penuh</a:t>
            </a:r>
            <a:r>
              <a:rPr lang="en-US" kern="0" dirty="0">
                <a:solidFill>
                  <a:srgbClr val="434342"/>
                </a:solidFill>
                <a:cs typeface="Arial" panose="020B0604020202020204" pitchFamily="34" charset="0"/>
              </a:rPr>
              <a:t> di </a:t>
            </a:r>
            <a:r>
              <a:rPr lang="en-US" kern="0" dirty="0" err="1">
                <a:solidFill>
                  <a:srgbClr val="434342"/>
                </a:solidFill>
                <a:cs typeface="Arial" panose="020B0604020202020204" pitchFamily="34" charset="0"/>
              </a:rPr>
              <a:t>sepanjang</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tahun</a:t>
            </a:r>
            <a:r>
              <a:rPr lang="en-US" kern="0" dirty="0">
                <a:solidFill>
                  <a:srgbClr val="434342"/>
                </a:solidFill>
                <a:cs typeface="Arial" panose="020B0604020202020204" pitchFamily="34" charset="0"/>
              </a:rPr>
              <a:t> 2015. </a:t>
            </a:r>
          </a:p>
          <a:p>
            <a:pPr eaLnBrk="1" hangingPunct="1">
              <a:defRPr/>
            </a:pPr>
            <a:endParaRPr lang="en-US" sz="900" kern="0" dirty="0">
              <a:solidFill>
                <a:srgbClr val="434342"/>
              </a:solidFill>
              <a:cs typeface="Arial" panose="020B0604020202020204" pitchFamily="34" charset="0"/>
            </a:endParaRPr>
          </a:p>
          <a:p>
            <a:pPr marL="385763" indent="-385763" eaLnBrk="1" hangingPunct="1">
              <a:buFontTx/>
              <a:buAutoNum type="romanLcParenR"/>
              <a:defRPr/>
            </a:pPr>
            <a:r>
              <a:rPr lang="en-US" kern="0" dirty="0" err="1">
                <a:solidFill>
                  <a:srgbClr val="434342"/>
                </a:solidFill>
                <a:cs typeface="Arial" panose="020B0604020202020204" pitchFamily="34" charset="0"/>
              </a:rPr>
              <a:t>Perlukah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mengisi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borang</a:t>
            </a:r>
            <a:r>
              <a:rPr lang="en-US" kern="0" dirty="0">
                <a:solidFill>
                  <a:srgbClr val="434342"/>
                </a:solidFill>
                <a:cs typeface="Arial" panose="020B0604020202020204" pitchFamily="34" charset="0"/>
              </a:rPr>
              <a:t> LNPT?</a:t>
            </a:r>
          </a:p>
          <a:p>
            <a:pPr marL="385763" indent="-385763" eaLnBrk="1" hangingPunct="1">
              <a:buFontTx/>
              <a:buAutoNum type="romanLcParenR"/>
              <a:defRPr/>
            </a:pPr>
            <a:r>
              <a:rPr lang="en-US" kern="0" dirty="0" err="1">
                <a:solidFill>
                  <a:srgbClr val="434342"/>
                </a:solidFill>
                <a:cs typeface="Arial" panose="020B0604020202020204" pitchFamily="34" charset="0"/>
              </a:rPr>
              <a:t>Perlukah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markah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semasa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Cuti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Belajar</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ditukarkan</a:t>
            </a:r>
            <a:r>
              <a:rPr lang="en-US" kern="0" dirty="0">
                <a:solidFill>
                  <a:srgbClr val="434342"/>
                </a:solidFill>
                <a:cs typeface="Arial" panose="020B0604020202020204" pitchFamily="34" charset="0"/>
              </a:rPr>
              <a:t> (convert) </a:t>
            </a:r>
            <a:r>
              <a:rPr lang="en-US" kern="0" dirty="0" err="1">
                <a:solidFill>
                  <a:srgbClr val="434342"/>
                </a:solidFill>
                <a:cs typeface="Arial" panose="020B0604020202020204" pitchFamily="34" charset="0"/>
              </a:rPr>
              <a:t>menggantikan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markah</a:t>
            </a:r>
            <a:r>
              <a:rPr lang="en-US" kern="0" dirty="0">
                <a:solidFill>
                  <a:srgbClr val="434342"/>
                </a:solidFill>
                <a:cs typeface="Arial" panose="020B0604020202020204" pitchFamily="34" charset="0"/>
              </a:rPr>
              <a:t> LNPT? </a:t>
            </a:r>
          </a:p>
          <a:p>
            <a:pPr marL="385763" indent="-385763" eaLnBrk="1" hangingPunct="1">
              <a:buFontTx/>
              <a:buAutoNum type="romanLcParenR"/>
              <a:defRPr/>
            </a:pPr>
            <a:r>
              <a:rPr lang="en-US" kern="0" dirty="0" err="1">
                <a:solidFill>
                  <a:srgbClr val="434342"/>
                </a:solidFill>
                <a:cs typeface="Arial" panose="020B0604020202020204" pitchFamily="34" charset="0"/>
              </a:rPr>
              <a:t>Bagaimanakah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dengan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pergerakan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gaji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a:t>
            </a:r>
            <a:endParaRPr lang="en-MY" kern="0" dirty="0">
              <a:solidFill>
                <a:srgbClr val="434342"/>
              </a:solidFill>
              <a:cs typeface="Arial" panose="020B0604020202020204" pitchFamily="34" charset="0"/>
            </a:endParaRPr>
          </a:p>
          <a:p>
            <a:pPr eaLnBrk="1" hangingPunct="1">
              <a:defRPr/>
            </a:pPr>
            <a:endParaRPr lang="en-US" sz="2100" b="1" dirty="0">
              <a:solidFill>
                <a:srgbClr val="7F7F7F"/>
              </a:solidFill>
              <a:cs typeface="Arial" panose="020B0604020202020204" pitchFamily="34" charset="0"/>
            </a:endParaRPr>
          </a:p>
          <a:p>
            <a:pPr eaLnBrk="1" hangingPunct="1">
              <a:lnSpc>
                <a:spcPct val="30000"/>
              </a:lnSpc>
              <a:defRPr/>
            </a:pPr>
            <a:endParaRPr lang="en-US" dirty="0">
              <a:solidFill>
                <a:srgbClr val="000000"/>
              </a:solidFill>
              <a:cs typeface="Arial" panose="020B0604020202020204" pitchFamily="34" charset="0"/>
            </a:endParaRPr>
          </a:p>
        </p:txBody>
      </p:sp>
      <p:sp>
        <p:nvSpPr>
          <p:cNvPr id="3" name="TextBox 2"/>
          <p:cNvSpPr txBox="1">
            <a:spLocks noChangeArrowheads="1"/>
          </p:cNvSpPr>
          <p:nvPr/>
        </p:nvSpPr>
        <p:spPr bwMode="auto">
          <a:xfrm>
            <a:off x="1656161" y="3699272"/>
            <a:ext cx="5940028" cy="1765697"/>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002060"/>
                </a:solidFill>
                <a:cs typeface="Arial" panose="020B0604020202020204" pitchFamily="34" charset="0"/>
              </a:rPr>
              <a:t>JAWAPAN:</a:t>
            </a:r>
          </a:p>
          <a:p>
            <a:pPr marL="385763" indent="-385763">
              <a:buFontTx/>
              <a:buAutoNum type="romanLcParenR"/>
              <a:defRPr/>
            </a:pPr>
            <a:r>
              <a:rPr lang="en-US" kern="0" dirty="0" err="1">
                <a:solidFill>
                  <a:srgbClr val="FF0000"/>
                </a:solidFill>
                <a:cs typeface="Arial" panose="020B0604020202020204" pitchFamily="34" charset="0"/>
              </a:rPr>
              <a:t>Tidak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a:t>
            </a:r>
          </a:p>
          <a:p>
            <a:pPr marL="385763" indent="-385763">
              <a:buFontTx/>
              <a:buAutoNum type="romanLcParenR"/>
              <a:defRPr/>
            </a:pPr>
            <a:r>
              <a:rPr lang="en-US" kern="0" dirty="0" err="1">
                <a:solidFill>
                  <a:srgbClr val="FF0000"/>
                </a:solidFill>
                <a:cs typeface="Arial" panose="020B0604020202020204" pitchFamily="34" charset="0"/>
              </a:rPr>
              <a:t>Tidak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a:t>
            </a:r>
          </a:p>
          <a:p>
            <a:pPr marL="385763" indent="-385763">
              <a:buFontTx/>
              <a:buAutoNum type="romanLcParenR"/>
              <a:defRPr/>
            </a:pP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layak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dipertimbangkan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pergerakan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gaji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tahunan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sebenar</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mengikut</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perenggan</a:t>
            </a:r>
            <a:r>
              <a:rPr lang="en-US" kern="0" dirty="0">
                <a:solidFill>
                  <a:srgbClr val="FF0000"/>
                </a:solidFill>
                <a:cs typeface="Arial" panose="020B0604020202020204" pitchFamily="34" charset="0"/>
              </a:rPr>
              <a:t> 63 PP 4/2002.</a:t>
            </a:r>
          </a:p>
          <a:p>
            <a:pPr marL="385763" indent="-385763">
              <a:defRPr/>
            </a:pPr>
            <a:endParaRPr lang="en-US" kern="0" dirty="0">
              <a:solidFill>
                <a:srgbClr val="434342"/>
              </a:solidFill>
              <a:cs typeface="Arial" panose="020B0604020202020204" pitchFamily="34" charset="0"/>
            </a:endParaRPr>
          </a:p>
          <a:p>
            <a:pPr>
              <a:defRPr/>
            </a:pPr>
            <a:endParaRPr lang="en-MY" kern="0" dirty="0">
              <a:solidFill>
                <a:srgbClr val="434342"/>
              </a:solidFill>
              <a:cs typeface="Arial" panose="020B0604020202020204" pitchFamily="34" charset="0"/>
            </a:endParaRPr>
          </a:p>
        </p:txBody>
      </p:sp>
    </p:spTree>
    <p:extLst>
      <p:ext uri="{BB962C8B-B14F-4D97-AF65-F5344CB8AC3E}">
        <p14:creationId xmlns:p14="http://schemas.microsoft.com/office/powerpoint/2010/main" val="36138724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1214439"/>
            <a:ext cx="5940028" cy="2322910"/>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3:</a:t>
            </a:r>
          </a:p>
          <a:p>
            <a:pPr eaLnBrk="1" hangingPunct="1">
              <a:lnSpc>
                <a:spcPct val="30000"/>
              </a:lnSpc>
              <a:defRPr/>
            </a:pPr>
            <a:endParaRPr lang="en-US" dirty="0">
              <a:solidFill>
                <a:srgbClr val="000000"/>
              </a:solidFill>
              <a:cs typeface="Arial" panose="020B0604020202020204" pitchFamily="34" charset="0"/>
            </a:endParaRPr>
          </a:p>
          <a:p>
            <a:pPr fontAlgn="auto">
              <a:spcBef>
                <a:spcPts val="0"/>
              </a:spcBef>
              <a:spcAft>
                <a:spcPts val="0"/>
              </a:spcAft>
              <a:defRPr/>
            </a:pPr>
            <a:r>
              <a:rPr lang="en-US" kern="0" dirty="0" err="1">
                <a:solidFill>
                  <a:srgbClr val="434342"/>
                </a:solidFill>
                <a:cs typeface="Arial" panose="020B0604020202020204" pitchFamily="34" charset="0"/>
              </a:rPr>
              <a:t>Encik</a:t>
            </a:r>
            <a:r>
              <a:rPr lang="en-US" kern="0" dirty="0">
                <a:solidFill>
                  <a:srgbClr val="434342"/>
                </a:solidFill>
                <a:cs typeface="Arial" panose="020B0604020202020204" pitchFamily="34" charset="0"/>
              </a:rPr>
              <a:t> Ali </a:t>
            </a:r>
            <a:r>
              <a:rPr lang="en-US" kern="0" dirty="0" err="1">
                <a:solidFill>
                  <a:srgbClr val="434342"/>
                </a:solidFill>
                <a:cs typeface="Arial" panose="020B0604020202020204" pitchFamily="34" charset="0"/>
              </a:rPr>
              <a:t>telah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memperolehi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markah</a:t>
            </a:r>
            <a:r>
              <a:rPr lang="en-US" kern="0" dirty="0">
                <a:solidFill>
                  <a:srgbClr val="434342"/>
                </a:solidFill>
                <a:cs typeface="Arial" panose="020B0604020202020204" pitchFamily="34" charset="0"/>
              </a:rPr>
              <a:t> LNPT </a:t>
            </a:r>
            <a:r>
              <a:rPr lang="en-US" kern="0" dirty="0" err="1">
                <a:solidFill>
                  <a:srgbClr val="434342"/>
                </a:solidFill>
                <a:cs typeface="Arial" panose="020B0604020202020204" pitchFamily="34" charset="0"/>
              </a:rPr>
              <a:t>sebanyak</a:t>
            </a:r>
            <a:r>
              <a:rPr lang="en-US" kern="0" dirty="0">
                <a:solidFill>
                  <a:srgbClr val="434342"/>
                </a:solidFill>
                <a:cs typeface="Arial" panose="020B0604020202020204" pitchFamily="34" charset="0"/>
              </a:rPr>
              <a:t> 90% </a:t>
            </a:r>
            <a:r>
              <a:rPr lang="en-US" kern="0" dirty="0" err="1">
                <a:solidFill>
                  <a:srgbClr val="434342"/>
                </a:solidFill>
                <a:cs typeface="Arial" panose="020B0604020202020204" pitchFamily="34" charset="0"/>
              </a:rPr>
              <a:t>manakala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Encik</a:t>
            </a:r>
            <a:r>
              <a:rPr lang="en-US" kern="0" dirty="0">
                <a:solidFill>
                  <a:srgbClr val="434342"/>
                </a:solidFill>
                <a:cs typeface="Arial" panose="020B0604020202020204" pitchFamily="34" charset="0"/>
              </a:rPr>
              <a:t> Abu </a:t>
            </a:r>
            <a:r>
              <a:rPr lang="en-US" kern="0" dirty="0" err="1">
                <a:solidFill>
                  <a:srgbClr val="434342"/>
                </a:solidFill>
                <a:cs typeface="Arial" panose="020B0604020202020204" pitchFamily="34" charset="0"/>
              </a:rPr>
              <a:t>memperolehi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markah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sebanyak</a:t>
            </a:r>
            <a:r>
              <a:rPr lang="en-US" kern="0" dirty="0">
                <a:solidFill>
                  <a:srgbClr val="434342"/>
                </a:solidFill>
                <a:cs typeface="Arial" panose="020B0604020202020204" pitchFamily="34" charset="0"/>
              </a:rPr>
              <a:t> 88%. </a:t>
            </a:r>
            <a:r>
              <a:rPr lang="en-US" kern="0" dirty="0" err="1">
                <a:solidFill>
                  <a:srgbClr val="434342"/>
                </a:solidFill>
                <a:cs typeface="Arial" panose="020B0604020202020204" pitchFamily="34" charset="0"/>
              </a:rPr>
              <a:t>Apabila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keputusan</a:t>
            </a:r>
            <a:r>
              <a:rPr lang="en-US" kern="0" dirty="0">
                <a:solidFill>
                  <a:srgbClr val="434342"/>
                </a:solidFill>
                <a:cs typeface="Arial" panose="020B0604020202020204" pitchFamily="34" charset="0"/>
              </a:rPr>
              <a:t> APC </a:t>
            </a:r>
            <a:r>
              <a:rPr lang="en-US" kern="0" dirty="0" err="1">
                <a:solidFill>
                  <a:srgbClr val="434342"/>
                </a:solidFill>
                <a:cs typeface="Arial" panose="020B0604020202020204" pitchFamily="34" charset="0"/>
              </a:rPr>
              <a:t>diumumkan</a:t>
            </a:r>
            <a:r>
              <a:rPr lang="en-US" kern="0" dirty="0">
                <a:solidFill>
                  <a:srgbClr val="434342"/>
                </a:solidFill>
                <a:cs typeface="Arial" panose="020B0604020202020204" pitchFamily="34" charset="0"/>
              </a:rPr>
              <a:t>, Encik Abu </a:t>
            </a:r>
            <a:r>
              <a:rPr lang="en-US" kern="0" dirty="0" err="1">
                <a:solidFill>
                  <a:srgbClr val="434342"/>
                </a:solidFill>
                <a:cs typeface="Arial" panose="020B0604020202020204" pitchFamily="34" charset="0"/>
              </a:rPr>
              <a:t>telah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dipilih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sebagai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penerima</a:t>
            </a:r>
            <a:r>
              <a:rPr lang="en-US" kern="0" dirty="0">
                <a:solidFill>
                  <a:srgbClr val="434342"/>
                </a:solidFill>
                <a:cs typeface="Arial" panose="020B0604020202020204" pitchFamily="34" charset="0"/>
              </a:rPr>
              <a:t> APC </a:t>
            </a:r>
            <a:r>
              <a:rPr lang="en-US" kern="0" dirty="0" err="1">
                <a:solidFill>
                  <a:srgbClr val="434342"/>
                </a:solidFill>
                <a:cs typeface="Arial" panose="020B0604020202020204" pitchFamily="34" charset="0"/>
              </a:rPr>
              <a:t>dan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bukannya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Encik</a:t>
            </a:r>
            <a:r>
              <a:rPr lang="en-US" kern="0" dirty="0">
                <a:solidFill>
                  <a:srgbClr val="434342"/>
                </a:solidFill>
                <a:cs typeface="Arial" panose="020B0604020202020204" pitchFamily="34" charset="0"/>
              </a:rPr>
              <a:t> Ali. </a:t>
            </a:r>
            <a:r>
              <a:rPr lang="en-US" kern="0" dirty="0" err="1">
                <a:solidFill>
                  <a:srgbClr val="434342"/>
                </a:solidFill>
                <a:cs typeface="Arial" panose="020B0604020202020204" pitchFamily="34" charset="0"/>
              </a:rPr>
              <a:t>Beri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ulasan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anda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tentang</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keputusan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ini</a:t>
            </a:r>
            <a:r>
              <a:rPr lang="en-US" kern="0" dirty="0">
                <a:solidFill>
                  <a:srgbClr val="434342"/>
                </a:solidFill>
                <a:cs typeface="Arial" panose="020B0604020202020204" pitchFamily="34" charset="0"/>
              </a:rPr>
              <a:t>.</a:t>
            </a:r>
            <a:endParaRPr lang="en-MY" kern="0" dirty="0">
              <a:solidFill>
                <a:srgbClr val="434342"/>
              </a:solidFill>
              <a:cs typeface="Arial" panose="020B0604020202020204" pitchFamily="34" charset="0"/>
            </a:endParaRPr>
          </a:p>
        </p:txBody>
      </p:sp>
      <p:sp>
        <p:nvSpPr>
          <p:cNvPr id="3" name="TextBox 2"/>
          <p:cNvSpPr txBox="1">
            <a:spLocks noChangeArrowheads="1"/>
          </p:cNvSpPr>
          <p:nvPr/>
        </p:nvSpPr>
        <p:spPr bwMode="auto">
          <a:xfrm>
            <a:off x="1656161" y="3375424"/>
            <a:ext cx="5940028" cy="1821656"/>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002060"/>
                </a:solidFill>
                <a:cs typeface="Arial" panose="020B0604020202020204" pitchFamily="34" charset="0"/>
              </a:rPr>
              <a:t>JAWAPAN:</a:t>
            </a:r>
          </a:p>
          <a:p>
            <a:pPr>
              <a:defRPr/>
            </a:pPr>
            <a:r>
              <a:rPr lang="en-US" kern="0" dirty="0" err="1">
                <a:solidFill>
                  <a:srgbClr val="FF0000"/>
                </a:solidFill>
                <a:cs typeface="Arial" panose="020B0604020202020204" pitchFamily="34" charset="0"/>
              </a:rPr>
              <a:t>Markah</a:t>
            </a:r>
            <a:r>
              <a:rPr lang="en-US" kern="0" dirty="0">
                <a:solidFill>
                  <a:srgbClr val="FF0000"/>
                </a:solidFill>
                <a:cs typeface="Arial" panose="020B0604020202020204" pitchFamily="34" charset="0"/>
              </a:rPr>
              <a:t> LNPT </a:t>
            </a:r>
            <a:r>
              <a:rPr lang="en-US" kern="0" dirty="0" err="1">
                <a:solidFill>
                  <a:srgbClr val="FF0000"/>
                </a:solidFill>
                <a:cs typeface="Arial" panose="020B0604020202020204" pitchFamily="34" charset="0"/>
              </a:rPr>
              <a:t>hanyalah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salah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satu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aspek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penilaian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untuk</a:t>
            </a:r>
            <a:r>
              <a:rPr lang="en-US" kern="0" dirty="0">
                <a:solidFill>
                  <a:srgbClr val="FF0000"/>
                </a:solidFill>
                <a:cs typeface="Arial" panose="020B0604020202020204" pitchFamily="34" charset="0"/>
              </a:rPr>
              <a:t> APC </a:t>
            </a:r>
            <a:r>
              <a:rPr lang="en-US" kern="0" dirty="0" err="1">
                <a:solidFill>
                  <a:srgbClr val="FF0000"/>
                </a:solidFill>
                <a:cs typeface="Arial" panose="020B0604020202020204" pitchFamily="34" charset="0"/>
              </a:rPr>
              <a:t>dan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tidak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semestinya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mempunyai</a:t>
            </a:r>
            <a:r>
              <a:rPr lang="en-US" kern="0" dirty="0">
                <a:solidFill>
                  <a:srgbClr val="FF0000"/>
                </a:solidFill>
                <a:cs typeface="Arial" panose="020B0604020202020204" pitchFamily="34" charset="0"/>
              </a:rPr>
              <a:t> LNPT yang </a:t>
            </a:r>
            <a:r>
              <a:rPr lang="en-US" kern="0" dirty="0" err="1">
                <a:solidFill>
                  <a:srgbClr val="FF0000"/>
                </a:solidFill>
                <a:cs typeface="Arial" panose="020B0604020202020204" pitchFamily="34" charset="0"/>
              </a:rPr>
              <a:t>tinggi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sahaja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memenuhi</a:t>
            </a:r>
            <a:r>
              <a:rPr lang="en-US" kern="0" dirty="0">
                <a:solidFill>
                  <a:srgbClr val="FF0000"/>
                </a:solidFill>
                <a:cs typeface="Arial" panose="020B0604020202020204" pitchFamily="34" charset="0"/>
              </a:rPr>
              <a:t> lain-lain </a:t>
            </a:r>
            <a:r>
              <a:rPr lang="en-US" kern="0" dirty="0" err="1">
                <a:solidFill>
                  <a:srgbClr val="FF0000"/>
                </a:solidFill>
                <a:cs typeface="Arial" panose="020B0604020202020204" pitchFamily="34" charset="0"/>
              </a:rPr>
              <a:t>syarat</a:t>
            </a:r>
            <a:r>
              <a:rPr lang="en-US" kern="0" dirty="0">
                <a:solidFill>
                  <a:srgbClr val="FF0000"/>
                </a:solidFill>
                <a:cs typeface="Arial" panose="020B0604020202020204" pitchFamily="34" charset="0"/>
              </a:rPr>
              <a:t> yang </a:t>
            </a:r>
            <a:r>
              <a:rPr lang="en-US" kern="0" dirty="0" err="1">
                <a:solidFill>
                  <a:srgbClr val="FF0000"/>
                </a:solidFill>
                <a:cs typeface="Arial" panose="020B0604020202020204" pitchFamily="34" charset="0"/>
              </a:rPr>
              <a:t>ditetapkan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oleh</a:t>
            </a:r>
            <a:r>
              <a:rPr lang="en-US" kern="0" dirty="0">
                <a:solidFill>
                  <a:srgbClr val="FF0000"/>
                </a:solidFill>
                <a:cs typeface="Arial" panose="020B0604020202020204" pitchFamily="34" charset="0"/>
              </a:rPr>
              <a:t> PPSM </a:t>
            </a:r>
            <a:r>
              <a:rPr lang="en-US" kern="0" dirty="0" err="1">
                <a:solidFill>
                  <a:srgbClr val="FF0000"/>
                </a:solidFill>
                <a:cs typeface="Arial" panose="020B0604020202020204" pitchFamily="34" charset="0"/>
              </a:rPr>
              <a:t>untuk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menerima</a:t>
            </a:r>
            <a:r>
              <a:rPr lang="en-US" kern="0" dirty="0">
                <a:solidFill>
                  <a:srgbClr val="FF0000"/>
                </a:solidFill>
                <a:cs typeface="Arial" panose="020B0604020202020204" pitchFamily="34" charset="0"/>
              </a:rPr>
              <a:t> APC.</a:t>
            </a:r>
          </a:p>
          <a:p>
            <a:pPr>
              <a:defRPr/>
            </a:pPr>
            <a:endParaRPr lang="en-MY" kern="0" dirty="0">
              <a:solidFill>
                <a:srgbClr val="434342"/>
              </a:solidFill>
              <a:cs typeface="Arial" panose="020B0604020202020204" pitchFamily="34" charset="0"/>
            </a:endParaRPr>
          </a:p>
        </p:txBody>
      </p:sp>
    </p:spTree>
    <p:extLst>
      <p:ext uri="{BB962C8B-B14F-4D97-AF65-F5344CB8AC3E}">
        <p14:creationId xmlns:p14="http://schemas.microsoft.com/office/powerpoint/2010/main" val="21623941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998936"/>
            <a:ext cx="5940028" cy="2321719"/>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4:</a:t>
            </a:r>
          </a:p>
          <a:p>
            <a:pPr eaLnBrk="1" hangingPunct="1">
              <a:lnSpc>
                <a:spcPct val="30000"/>
              </a:lnSpc>
              <a:defRPr/>
            </a:pPr>
            <a:endParaRPr lang="en-US" dirty="0">
              <a:solidFill>
                <a:srgbClr val="000000"/>
              </a:solidFill>
              <a:cs typeface="Arial" panose="020B0604020202020204" pitchFamily="34" charset="0"/>
            </a:endParaRPr>
          </a:p>
          <a:p>
            <a:pPr fontAlgn="auto">
              <a:spcBef>
                <a:spcPts val="0"/>
              </a:spcBef>
              <a:spcAft>
                <a:spcPts val="0"/>
              </a:spcAft>
              <a:defRPr/>
            </a:pPr>
            <a:r>
              <a:rPr lang="en-US" kern="0" dirty="0" err="1">
                <a:solidFill>
                  <a:srgbClr val="434342"/>
                </a:solidFill>
                <a:cs typeface="Arial" panose="020B0604020202020204" pitchFamily="34" charset="0"/>
              </a:rPr>
              <a:t>Encik</a:t>
            </a:r>
            <a:r>
              <a:rPr lang="en-US" kern="0" dirty="0">
                <a:solidFill>
                  <a:srgbClr val="434342"/>
                </a:solidFill>
                <a:cs typeface="Arial" panose="020B0604020202020204" pitchFamily="34" charset="0"/>
              </a:rPr>
              <a:t> Albert </a:t>
            </a:r>
            <a:r>
              <a:rPr lang="en-US" kern="0" dirty="0" err="1">
                <a:solidFill>
                  <a:srgbClr val="434342"/>
                </a:solidFill>
                <a:cs typeface="Arial" panose="020B0604020202020204" pitchFamily="34" charset="0"/>
              </a:rPr>
              <a:t>adalah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Pengarah</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Gred</a:t>
            </a:r>
            <a:r>
              <a:rPr lang="en-US" kern="0" dirty="0">
                <a:solidFill>
                  <a:srgbClr val="434342"/>
                </a:solidFill>
                <a:cs typeface="Arial" panose="020B0604020202020204" pitchFamily="34" charset="0"/>
              </a:rPr>
              <a:t> JUSA C </a:t>
            </a:r>
            <a:r>
              <a:rPr lang="en-US" kern="0" dirty="0" err="1">
                <a:solidFill>
                  <a:srgbClr val="434342"/>
                </a:solidFill>
                <a:cs typeface="Arial" panose="020B0604020202020204" pitchFamily="34" charset="0"/>
              </a:rPr>
              <a:t>di</a:t>
            </a:r>
            <a:r>
              <a:rPr lang="en-US" kern="0" dirty="0">
                <a:solidFill>
                  <a:srgbClr val="434342"/>
                </a:solidFill>
                <a:cs typeface="Arial" panose="020B0604020202020204" pitchFamily="34" charset="0"/>
              </a:rPr>
              <a:t> A. </a:t>
            </a:r>
            <a:r>
              <a:rPr lang="en-US" kern="0" dirty="0" err="1">
                <a:solidFill>
                  <a:srgbClr val="434342"/>
                </a:solidFill>
                <a:cs typeface="Arial" panose="020B0604020202020204" pitchFamily="34" charset="0"/>
              </a:rPr>
              <a:t>Selaku</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Ketua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Jabatan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beliau</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ingin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memantau</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penilaian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prestasi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semua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dalam</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Jabatannya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Beliau</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berhasrat</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untuk</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menjadi</a:t>
            </a:r>
            <a:r>
              <a:rPr lang="en-US" kern="0" dirty="0">
                <a:solidFill>
                  <a:srgbClr val="434342"/>
                </a:solidFill>
                <a:cs typeface="Arial" panose="020B0604020202020204" pitchFamily="34" charset="0"/>
              </a:rPr>
              <a:t> PPK </a:t>
            </a:r>
            <a:r>
              <a:rPr lang="en-US" kern="0" dirty="0" err="1">
                <a:solidFill>
                  <a:srgbClr val="434342"/>
                </a:solidFill>
                <a:cs typeface="Arial" panose="020B0604020202020204" pitchFamily="34" charset="0"/>
              </a:rPr>
              <a:t>kepada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semua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di </a:t>
            </a:r>
            <a:r>
              <a:rPr lang="en-US" kern="0" dirty="0" err="1">
                <a:solidFill>
                  <a:srgbClr val="434342"/>
                </a:solidFill>
                <a:cs typeface="Arial" panose="020B0604020202020204" pitchFamily="34" charset="0"/>
              </a:rPr>
              <a:t>Jabatannya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walaupun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tidak</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mempunyai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hubungan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kerja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secara</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langsung</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dengan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pegawai</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Berikan</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pendapat</a:t>
            </a:r>
            <a:r>
              <a:rPr lang="en-US" kern="0" dirty="0">
                <a:solidFill>
                  <a:srgbClr val="434342"/>
                </a:solidFill>
                <a:cs typeface="Arial" panose="020B0604020202020204" pitchFamily="34" charset="0"/>
              </a:rPr>
              <a:t> </a:t>
            </a:r>
            <a:r>
              <a:rPr lang="en-US" kern="0" dirty="0" err="1">
                <a:solidFill>
                  <a:srgbClr val="434342"/>
                </a:solidFill>
                <a:cs typeface="Arial" panose="020B0604020202020204" pitchFamily="34" charset="0"/>
              </a:rPr>
              <a:t>anda</a:t>
            </a:r>
            <a:r>
              <a:rPr lang="en-US" kern="0" dirty="0">
                <a:solidFill>
                  <a:srgbClr val="434342"/>
                </a:solidFill>
                <a:cs typeface="Arial" panose="020B0604020202020204" pitchFamily="34" charset="0"/>
              </a:rPr>
              <a:t>.</a:t>
            </a:r>
            <a:endParaRPr lang="en-MY" kern="0" dirty="0">
              <a:solidFill>
                <a:srgbClr val="434342"/>
              </a:solidFill>
              <a:cs typeface="Arial" panose="020B0604020202020204" pitchFamily="34" charset="0"/>
            </a:endParaRPr>
          </a:p>
        </p:txBody>
      </p:sp>
      <p:sp>
        <p:nvSpPr>
          <p:cNvPr id="3" name="TextBox 2"/>
          <p:cNvSpPr txBox="1">
            <a:spLocks noChangeArrowheads="1"/>
          </p:cNvSpPr>
          <p:nvPr/>
        </p:nvSpPr>
        <p:spPr bwMode="auto">
          <a:xfrm>
            <a:off x="1678781" y="3643313"/>
            <a:ext cx="5940029" cy="1714500"/>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002060"/>
                </a:solidFill>
                <a:cs typeface="Arial" panose="020B0604020202020204" pitchFamily="34" charset="0"/>
              </a:rPr>
              <a:t>JAWAPAN:</a:t>
            </a:r>
          </a:p>
          <a:p>
            <a:pPr>
              <a:defRPr/>
            </a:pPr>
            <a:r>
              <a:rPr lang="en-US" kern="0" dirty="0" err="1">
                <a:solidFill>
                  <a:srgbClr val="FF0000"/>
                </a:solidFill>
                <a:cs typeface="Arial" panose="020B0604020202020204" pitchFamily="34" charset="0"/>
              </a:rPr>
              <a:t>Perkara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tersebut</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tidak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sepatutnya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berlaku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kerana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penentuan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syarat</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untuk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menjadi</a:t>
            </a:r>
            <a:r>
              <a:rPr lang="en-US" kern="0" dirty="0">
                <a:solidFill>
                  <a:srgbClr val="FF0000"/>
                </a:solidFill>
                <a:cs typeface="Arial" panose="020B0604020202020204" pitchFamily="34" charset="0"/>
              </a:rPr>
              <a:t> PPP / PPK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mempunyai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hubungan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kerja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secara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langsung</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dengan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Beliau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boleh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memantau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prestasi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pegawainya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secara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keseluruhan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melalui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mesyuarat</a:t>
            </a:r>
            <a:r>
              <a:rPr lang="en-US" kern="0" dirty="0">
                <a:solidFill>
                  <a:srgbClr val="FF0000"/>
                </a:solidFill>
                <a:cs typeface="Arial" panose="020B0604020202020204" pitchFamily="34" charset="0"/>
              </a:rPr>
              <a:t> PPSM.</a:t>
            </a:r>
            <a:endParaRPr lang="en-MY" kern="0" dirty="0">
              <a:solidFill>
                <a:srgbClr val="FF0000"/>
              </a:solidFill>
              <a:cs typeface="Arial" panose="020B0604020202020204" pitchFamily="34" charset="0"/>
            </a:endParaRPr>
          </a:p>
        </p:txBody>
      </p:sp>
    </p:spTree>
    <p:extLst>
      <p:ext uri="{BB962C8B-B14F-4D97-AF65-F5344CB8AC3E}">
        <p14:creationId xmlns:p14="http://schemas.microsoft.com/office/powerpoint/2010/main" val="27317846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1214439"/>
            <a:ext cx="5940028" cy="2322910"/>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5:</a:t>
            </a:r>
          </a:p>
          <a:p>
            <a:pPr eaLnBrk="1" hangingPunct="1">
              <a:lnSpc>
                <a:spcPct val="30000"/>
              </a:lnSpc>
              <a:defRPr/>
            </a:pPr>
            <a:endParaRPr lang="en-US" dirty="0">
              <a:solidFill>
                <a:srgbClr val="000000"/>
              </a:solidFill>
              <a:cs typeface="Arial" panose="020B0604020202020204" pitchFamily="34" charset="0"/>
            </a:endParaRPr>
          </a:p>
          <a:p>
            <a:pPr>
              <a:defRPr/>
            </a:pPr>
            <a:r>
              <a:rPr lang="en-MY" kern="0" dirty="0" err="1">
                <a:solidFill>
                  <a:srgbClr val="434342"/>
                </a:solidFill>
                <a:cs typeface="Arial" panose="020B0604020202020204" pitchFamily="34" charset="0"/>
              </a:rPr>
              <a:t>Bagaimanakah</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dengan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kedudukan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penilaian</a:t>
            </a:r>
            <a:r>
              <a:rPr lang="en-MY" kern="0" dirty="0">
                <a:solidFill>
                  <a:srgbClr val="434342"/>
                </a:solidFill>
                <a:cs typeface="Arial" panose="020B0604020202020204" pitchFamily="34" charset="0"/>
              </a:rPr>
              <a:t> LNPT </a:t>
            </a:r>
            <a:r>
              <a:rPr lang="en-MY" kern="0" dirty="0" err="1">
                <a:solidFill>
                  <a:srgbClr val="434342"/>
                </a:solidFill>
                <a:cs typeface="Arial" panose="020B0604020202020204" pitchFamily="34" charset="0"/>
              </a:rPr>
              <a:t>pegawai</a:t>
            </a:r>
            <a:r>
              <a:rPr lang="en-MY" kern="0" dirty="0">
                <a:solidFill>
                  <a:srgbClr val="434342"/>
                </a:solidFill>
                <a:cs typeface="Arial" panose="020B0604020202020204" pitchFamily="34" charset="0"/>
              </a:rPr>
              <a:t> yang </a:t>
            </a:r>
            <a:r>
              <a:rPr lang="en-MY" kern="0" dirty="0" err="1">
                <a:solidFill>
                  <a:srgbClr val="434342"/>
                </a:solidFill>
                <a:cs typeface="Arial" panose="020B0604020202020204" pitchFamily="34" charset="0"/>
              </a:rPr>
              <a:t>dilantik</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hujung</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tahun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iaitu</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pada</a:t>
            </a:r>
            <a:r>
              <a:rPr lang="en-MY" kern="0" dirty="0">
                <a:solidFill>
                  <a:srgbClr val="434342"/>
                </a:solidFill>
                <a:cs typeface="Arial" panose="020B0604020202020204" pitchFamily="34" charset="0"/>
              </a:rPr>
              <a:t> 1 </a:t>
            </a:r>
            <a:r>
              <a:rPr lang="en-MY" kern="0" dirty="0" err="1">
                <a:solidFill>
                  <a:srgbClr val="434342"/>
                </a:solidFill>
                <a:cs typeface="Arial" panose="020B0604020202020204" pitchFamily="34" charset="0"/>
              </a:rPr>
              <a:t>Oktober</a:t>
            </a:r>
            <a:r>
              <a:rPr lang="en-MY" kern="0" dirty="0">
                <a:solidFill>
                  <a:srgbClr val="434342"/>
                </a:solidFill>
                <a:cs typeface="Arial" panose="020B0604020202020204" pitchFamily="34" charset="0"/>
              </a:rPr>
              <a:t> 2016? </a:t>
            </a:r>
          </a:p>
        </p:txBody>
      </p:sp>
      <p:sp>
        <p:nvSpPr>
          <p:cNvPr id="3" name="TextBox 2"/>
          <p:cNvSpPr txBox="1">
            <a:spLocks noChangeArrowheads="1"/>
          </p:cNvSpPr>
          <p:nvPr/>
        </p:nvSpPr>
        <p:spPr bwMode="auto">
          <a:xfrm>
            <a:off x="1656161" y="2834879"/>
            <a:ext cx="5940028" cy="2094309"/>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002060"/>
                </a:solidFill>
                <a:cs typeface="Arial" panose="020B0604020202020204" pitchFamily="34" charset="0"/>
              </a:rPr>
              <a:t>JAWAPAN:</a:t>
            </a:r>
          </a:p>
          <a:p>
            <a:pPr>
              <a:defRPr/>
            </a:pP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mengisi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Borang</a:t>
            </a:r>
            <a:r>
              <a:rPr lang="en-US" kern="0" dirty="0">
                <a:solidFill>
                  <a:srgbClr val="FF0000"/>
                </a:solidFill>
                <a:cs typeface="Arial" panose="020B0604020202020204" pitchFamily="34" charset="0"/>
              </a:rPr>
              <a:t> LNPT </a:t>
            </a:r>
            <a:r>
              <a:rPr lang="en-US" kern="0" dirty="0" err="1">
                <a:solidFill>
                  <a:srgbClr val="FF0000"/>
                </a:solidFill>
                <a:cs typeface="Arial" panose="020B0604020202020204" pitchFamily="34" charset="0"/>
              </a:rPr>
              <a:t>tahun</a:t>
            </a:r>
            <a:r>
              <a:rPr lang="en-US" kern="0" dirty="0">
                <a:solidFill>
                  <a:srgbClr val="FF0000"/>
                </a:solidFill>
                <a:cs typeface="Arial" panose="020B0604020202020204" pitchFamily="34" charset="0"/>
              </a:rPr>
              <a:t> 2016 </a:t>
            </a:r>
            <a:r>
              <a:rPr lang="en-US" kern="0" dirty="0" err="1">
                <a:solidFill>
                  <a:srgbClr val="FF0000"/>
                </a:solidFill>
                <a:cs typeface="Arial" panose="020B0604020202020204" pitchFamily="34" charset="0"/>
              </a:rPr>
              <a:t>bagi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tujuan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pergerakan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gaji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penilaian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hanya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boleh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dilaksanakan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apabila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genap</a:t>
            </a:r>
            <a:r>
              <a:rPr lang="en-US" kern="0" dirty="0">
                <a:solidFill>
                  <a:srgbClr val="FF0000"/>
                </a:solidFill>
                <a:cs typeface="Arial" panose="020B0604020202020204" pitchFamily="34" charset="0"/>
              </a:rPr>
              <a:t> 6 </a:t>
            </a:r>
            <a:r>
              <a:rPr lang="en-US" kern="0" dirty="0" err="1">
                <a:solidFill>
                  <a:srgbClr val="FF0000"/>
                </a:solidFill>
                <a:cs typeface="Arial" panose="020B0604020202020204" pitchFamily="34" charset="0"/>
              </a:rPr>
              <a:t>bulan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berkhidmat</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bulan</a:t>
            </a:r>
            <a:r>
              <a:rPr lang="en-US" kern="0" dirty="0">
                <a:solidFill>
                  <a:srgbClr val="FF0000"/>
                </a:solidFill>
                <a:cs typeface="Arial" panose="020B0604020202020204" pitchFamily="34" charset="0"/>
              </a:rPr>
              <a:t> April 2017)</a:t>
            </a:r>
          </a:p>
          <a:p>
            <a:pPr>
              <a:defRPr/>
            </a:pPr>
            <a:endParaRPr lang="en-MY" kern="0" dirty="0">
              <a:solidFill>
                <a:srgbClr val="434342"/>
              </a:solidFill>
              <a:cs typeface="Arial" panose="020B0604020202020204" pitchFamily="34" charset="0"/>
            </a:endParaRPr>
          </a:p>
        </p:txBody>
      </p:sp>
    </p:spTree>
    <p:extLst>
      <p:ext uri="{BB962C8B-B14F-4D97-AF65-F5344CB8AC3E}">
        <p14:creationId xmlns:p14="http://schemas.microsoft.com/office/powerpoint/2010/main" val="17808249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1214439"/>
            <a:ext cx="5940028" cy="2322910"/>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6:</a:t>
            </a:r>
          </a:p>
          <a:p>
            <a:pPr eaLnBrk="1" hangingPunct="1">
              <a:lnSpc>
                <a:spcPct val="30000"/>
              </a:lnSpc>
              <a:defRPr/>
            </a:pPr>
            <a:endParaRPr lang="en-US" dirty="0">
              <a:solidFill>
                <a:srgbClr val="000000"/>
              </a:solidFill>
              <a:cs typeface="Arial" panose="020B0604020202020204" pitchFamily="34" charset="0"/>
            </a:endParaRPr>
          </a:p>
          <a:p>
            <a:pPr>
              <a:defRPr/>
            </a:pPr>
            <a:r>
              <a:rPr lang="en-MY" kern="0" dirty="0" err="1">
                <a:solidFill>
                  <a:srgbClr val="434342"/>
                </a:solidFill>
                <a:cs typeface="Arial" panose="020B0604020202020204" pitchFamily="34" charset="0"/>
              </a:rPr>
              <a:t>Encik</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Samy</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mempunyai</a:t>
            </a:r>
            <a:r>
              <a:rPr lang="en-MY" kern="0" dirty="0">
                <a:solidFill>
                  <a:srgbClr val="434342"/>
                </a:solidFill>
                <a:cs typeface="Arial" panose="020B0604020202020204" pitchFamily="34" charset="0"/>
              </a:rPr>
              <a:t> 5 </a:t>
            </a:r>
            <a:r>
              <a:rPr lang="en-MY" kern="0" dirty="0" err="1">
                <a:solidFill>
                  <a:srgbClr val="434342"/>
                </a:solidFill>
                <a:cs typeface="Arial" panose="020B0604020202020204" pitchFamily="34" charset="0"/>
              </a:rPr>
              <a:t>pegawai</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dibawah</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seliaanya</a:t>
            </a:r>
            <a:r>
              <a:rPr lang="en-MY" kern="0" dirty="0">
                <a:solidFill>
                  <a:srgbClr val="434342"/>
                </a:solidFill>
                <a:cs typeface="Arial" panose="020B0604020202020204" pitchFamily="34" charset="0"/>
              </a:rPr>
              <a:t> yang </a:t>
            </a:r>
            <a:r>
              <a:rPr lang="en-MY" kern="0" dirty="0" err="1">
                <a:solidFill>
                  <a:srgbClr val="434342"/>
                </a:solidFill>
                <a:cs typeface="Arial" panose="020B0604020202020204" pitchFamily="34" charset="0"/>
              </a:rPr>
              <a:t>bekerja</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dalam</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kumpulan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dan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melaksanakan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tugas</a:t>
            </a:r>
            <a:r>
              <a:rPr lang="en-MY" kern="0" dirty="0">
                <a:solidFill>
                  <a:srgbClr val="434342"/>
                </a:solidFill>
                <a:cs typeface="Arial" panose="020B0604020202020204" pitchFamily="34" charset="0"/>
              </a:rPr>
              <a:t> yang </a:t>
            </a:r>
            <a:r>
              <a:rPr lang="en-MY" kern="0" dirty="0" err="1">
                <a:solidFill>
                  <a:srgbClr val="434342"/>
                </a:solidFill>
                <a:cs typeface="Arial" panose="020B0604020202020204" pitchFamily="34" charset="0"/>
              </a:rPr>
              <a:t>sama</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Wajarkah</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sekiranya</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setiap</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pegawai</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mendapat</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markah</a:t>
            </a:r>
            <a:r>
              <a:rPr lang="en-MY" kern="0" dirty="0">
                <a:solidFill>
                  <a:srgbClr val="434342"/>
                </a:solidFill>
                <a:cs typeface="Arial" panose="020B0604020202020204" pitchFamily="34" charset="0"/>
              </a:rPr>
              <a:t> yang </a:t>
            </a:r>
            <a:r>
              <a:rPr lang="en-MY" kern="0" dirty="0" err="1">
                <a:solidFill>
                  <a:srgbClr val="434342"/>
                </a:solidFill>
                <a:cs typeface="Arial" panose="020B0604020202020204" pitchFamily="34" charset="0"/>
              </a:rPr>
              <a:t>sama</a:t>
            </a:r>
            <a:r>
              <a:rPr lang="en-MY" kern="0" dirty="0">
                <a:solidFill>
                  <a:srgbClr val="434342"/>
                </a:solidFill>
                <a:cs typeface="Arial" panose="020B0604020202020204" pitchFamily="34" charset="0"/>
              </a:rPr>
              <a:t>?</a:t>
            </a:r>
          </a:p>
        </p:txBody>
      </p:sp>
      <p:sp>
        <p:nvSpPr>
          <p:cNvPr id="3" name="TextBox 2"/>
          <p:cNvSpPr txBox="1">
            <a:spLocks noChangeArrowheads="1"/>
          </p:cNvSpPr>
          <p:nvPr/>
        </p:nvSpPr>
        <p:spPr bwMode="auto">
          <a:xfrm>
            <a:off x="1656161" y="3105150"/>
            <a:ext cx="5940028" cy="2038350"/>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002060"/>
                </a:solidFill>
                <a:cs typeface="Arial" panose="020B0604020202020204" pitchFamily="34" charset="0"/>
              </a:rPr>
              <a:t>JAWAPAN:</a:t>
            </a:r>
          </a:p>
          <a:p>
            <a:pPr>
              <a:defRPr/>
            </a:pPr>
            <a:r>
              <a:rPr lang="en-US" kern="0" dirty="0" err="1">
                <a:solidFill>
                  <a:srgbClr val="FF0000"/>
                </a:solidFill>
                <a:cs typeface="Arial" panose="020B0604020202020204" pitchFamily="34" charset="0"/>
              </a:rPr>
              <a:t>Hanya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kriteria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penghasilan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kerja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sahaja</a:t>
            </a:r>
            <a:r>
              <a:rPr lang="en-US" kern="0" dirty="0">
                <a:solidFill>
                  <a:srgbClr val="FF0000"/>
                </a:solidFill>
                <a:cs typeface="Arial" panose="020B0604020202020204" pitchFamily="34" charset="0"/>
              </a:rPr>
              <a:t> yang </a:t>
            </a:r>
            <a:r>
              <a:rPr lang="en-US" kern="0" dirty="0" err="1">
                <a:solidFill>
                  <a:srgbClr val="FF0000"/>
                </a:solidFill>
                <a:cs typeface="Arial" panose="020B0604020202020204" pitchFamily="34" charset="0"/>
              </a:rPr>
              <a:t>boleh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diberi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markah</a:t>
            </a:r>
            <a:r>
              <a:rPr lang="en-US" kern="0" dirty="0">
                <a:solidFill>
                  <a:srgbClr val="FF0000"/>
                </a:solidFill>
                <a:cs typeface="Arial" panose="020B0604020202020204" pitchFamily="34" charset="0"/>
              </a:rPr>
              <a:t> yang </a:t>
            </a:r>
            <a:r>
              <a:rPr lang="en-US" kern="0" dirty="0" err="1">
                <a:solidFill>
                  <a:srgbClr val="FF0000"/>
                </a:solidFill>
                <a:cs typeface="Arial" panose="020B0604020202020204" pitchFamily="34" charset="0"/>
              </a:rPr>
              <a:t>sama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Untuk</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kriteria</a:t>
            </a:r>
            <a:r>
              <a:rPr lang="en-US" kern="0" dirty="0">
                <a:solidFill>
                  <a:srgbClr val="FF0000"/>
                </a:solidFill>
                <a:cs typeface="Arial" panose="020B0604020202020204" pitchFamily="34" charset="0"/>
              </a:rPr>
              <a:t> lain, </a:t>
            </a:r>
            <a:r>
              <a:rPr lang="en-US" kern="0" dirty="0" err="1">
                <a:solidFill>
                  <a:srgbClr val="FF0000"/>
                </a:solidFill>
                <a:cs typeface="Arial" panose="020B0604020202020204" pitchFamily="34" charset="0"/>
              </a:rPr>
              <a:t>adalah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kurang</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wajar</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kerana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setiap</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pegawai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dinilai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secara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individu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berdasarkan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kepada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kriteria</a:t>
            </a:r>
            <a:r>
              <a:rPr lang="en-US" kern="0" dirty="0">
                <a:solidFill>
                  <a:srgbClr val="FF0000"/>
                </a:solidFill>
                <a:cs typeface="Arial" panose="020B0604020202020204" pitchFamily="34" charset="0"/>
              </a:rPr>
              <a:t> yang </a:t>
            </a:r>
            <a:r>
              <a:rPr lang="en-US" kern="0" dirty="0" err="1">
                <a:solidFill>
                  <a:srgbClr val="FF0000"/>
                </a:solidFill>
                <a:cs typeface="Arial" panose="020B0604020202020204" pitchFamily="34" charset="0"/>
              </a:rPr>
              <a:t>ditetapkan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dalam</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Borang</a:t>
            </a:r>
            <a:r>
              <a:rPr lang="en-US" kern="0" dirty="0">
                <a:solidFill>
                  <a:srgbClr val="FF0000"/>
                </a:solidFill>
                <a:cs typeface="Arial" panose="020B0604020202020204" pitchFamily="34" charset="0"/>
              </a:rPr>
              <a:t> LNPT.</a:t>
            </a:r>
          </a:p>
          <a:p>
            <a:pPr>
              <a:defRPr/>
            </a:pPr>
            <a:endParaRPr lang="en-MY" kern="0" dirty="0">
              <a:solidFill>
                <a:srgbClr val="434342"/>
              </a:solidFill>
              <a:cs typeface="Arial" panose="020B0604020202020204" pitchFamily="34" charset="0"/>
            </a:endParaRPr>
          </a:p>
        </p:txBody>
      </p:sp>
    </p:spTree>
    <p:extLst>
      <p:ext uri="{BB962C8B-B14F-4D97-AF65-F5344CB8AC3E}">
        <p14:creationId xmlns:p14="http://schemas.microsoft.com/office/powerpoint/2010/main" val="24962810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1656161" y="1214439"/>
            <a:ext cx="5940028" cy="1835944"/>
          </a:xfrm>
          <a:prstGeom prst="rect">
            <a:avLst/>
          </a:prstGeom>
          <a:no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SOALAN 7:</a:t>
            </a:r>
          </a:p>
          <a:p>
            <a:pPr eaLnBrk="1" hangingPunct="1">
              <a:lnSpc>
                <a:spcPct val="30000"/>
              </a:lnSpc>
              <a:defRPr/>
            </a:pPr>
            <a:endParaRPr lang="en-US" dirty="0">
              <a:solidFill>
                <a:srgbClr val="000000"/>
              </a:solidFill>
              <a:cs typeface="Arial" panose="020B0604020202020204" pitchFamily="34" charset="0"/>
            </a:endParaRPr>
          </a:p>
          <a:p>
            <a:pPr marL="385763" indent="-385763">
              <a:buFontTx/>
              <a:buAutoNum type="romanLcParenR"/>
              <a:defRPr/>
            </a:pPr>
            <a:r>
              <a:rPr lang="en-MY" kern="0" dirty="0" err="1">
                <a:solidFill>
                  <a:srgbClr val="434342"/>
                </a:solidFill>
                <a:cs typeface="Arial" panose="020B0604020202020204" pitchFamily="34" charset="0"/>
              </a:rPr>
              <a:t>Berapakah</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tempoh</a:t>
            </a:r>
            <a:r>
              <a:rPr lang="en-MY" kern="0" dirty="0">
                <a:solidFill>
                  <a:srgbClr val="434342"/>
                </a:solidFill>
                <a:cs typeface="Arial" panose="020B0604020202020204" pitchFamily="34" charset="0"/>
              </a:rPr>
              <a:t> minimum </a:t>
            </a:r>
            <a:r>
              <a:rPr lang="en-MY" kern="0" dirty="0" err="1">
                <a:solidFill>
                  <a:srgbClr val="434342"/>
                </a:solidFill>
                <a:cs typeface="Arial" panose="020B0604020202020204" pitchFamily="34" charset="0"/>
              </a:rPr>
              <a:t>penilaian</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bagi</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seseorang</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pegawai</a:t>
            </a:r>
            <a:r>
              <a:rPr lang="en-MY" kern="0" dirty="0">
                <a:solidFill>
                  <a:srgbClr val="434342"/>
                </a:solidFill>
                <a:cs typeface="Arial" panose="020B0604020202020204" pitchFamily="34" charset="0"/>
              </a:rPr>
              <a:t>?</a:t>
            </a:r>
          </a:p>
          <a:p>
            <a:pPr marL="385763" indent="-385763">
              <a:buFontTx/>
              <a:buAutoNum type="romanLcParenR"/>
              <a:defRPr/>
            </a:pPr>
            <a:r>
              <a:rPr lang="en-MY" kern="0" dirty="0" err="1">
                <a:solidFill>
                  <a:srgbClr val="434342"/>
                </a:solidFill>
                <a:cs typeface="Arial" panose="020B0604020202020204" pitchFamily="34" charset="0"/>
              </a:rPr>
              <a:t>Dimanakah</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penilaian</a:t>
            </a:r>
            <a:r>
              <a:rPr lang="en-MY" kern="0" dirty="0">
                <a:solidFill>
                  <a:srgbClr val="434342"/>
                </a:solidFill>
                <a:cs typeface="Arial" panose="020B0604020202020204" pitchFamily="34" charset="0"/>
              </a:rPr>
              <a:t> LNPT </a:t>
            </a:r>
            <a:r>
              <a:rPr lang="en-MY" kern="0" dirty="0" err="1">
                <a:solidFill>
                  <a:srgbClr val="434342"/>
                </a:solidFill>
                <a:cs typeface="Arial" panose="020B0604020202020204" pitchFamily="34" charset="0"/>
              </a:rPr>
              <a:t>pegawai</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perlu</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dinilai</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sekiranya</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pegawai</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bertukar</a:t>
            </a:r>
            <a:r>
              <a:rPr lang="en-MY" kern="0" dirty="0">
                <a:solidFill>
                  <a:srgbClr val="434342"/>
                </a:solidFill>
                <a:cs typeface="Arial" panose="020B0604020202020204" pitchFamily="34" charset="0"/>
              </a:rPr>
              <a:t> 2 kali </a:t>
            </a:r>
            <a:r>
              <a:rPr lang="en-MY" kern="0" dirty="0" err="1">
                <a:solidFill>
                  <a:srgbClr val="434342"/>
                </a:solidFill>
                <a:cs typeface="Arial" panose="020B0604020202020204" pitchFamily="34" charset="0"/>
              </a:rPr>
              <a:t>tempat</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kerja</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dalam</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tempoh</a:t>
            </a:r>
            <a:r>
              <a:rPr lang="en-MY" kern="0" dirty="0">
                <a:solidFill>
                  <a:srgbClr val="434342"/>
                </a:solidFill>
                <a:cs typeface="Arial" panose="020B0604020202020204" pitchFamily="34" charset="0"/>
              </a:rPr>
              <a:t> </a:t>
            </a:r>
            <a:r>
              <a:rPr lang="en-MY" kern="0" dirty="0" err="1">
                <a:solidFill>
                  <a:srgbClr val="434342"/>
                </a:solidFill>
                <a:cs typeface="Arial" panose="020B0604020202020204" pitchFamily="34" charset="0"/>
              </a:rPr>
              <a:t>setahun</a:t>
            </a:r>
            <a:r>
              <a:rPr lang="en-MY" kern="0" dirty="0">
                <a:solidFill>
                  <a:srgbClr val="434342"/>
                </a:solidFill>
                <a:cs typeface="Arial" panose="020B0604020202020204" pitchFamily="34" charset="0"/>
              </a:rPr>
              <a:t>?</a:t>
            </a:r>
          </a:p>
        </p:txBody>
      </p:sp>
      <p:sp>
        <p:nvSpPr>
          <p:cNvPr id="3" name="TextBox 2"/>
          <p:cNvSpPr txBox="1">
            <a:spLocks noChangeArrowheads="1"/>
          </p:cNvSpPr>
          <p:nvPr/>
        </p:nvSpPr>
        <p:spPr bwMode="auto">
          <a:xfrm>
            <a:off x="1656161" y="3375422"/>
            <a:ext cx="5940028" cy="1295400"/>
          </a:xfrm>
          <a:prstGeom prst="rect">
            <a:avLst/>
          </a:prstGeom>
          <a:solidFill>
            <a:schemeClr val="accent3">
              <a:lumMod val="20000"/>
              <a:lumOff val="80000"/>
            </a:schemeClr>
          </a:solidFill>
          <a:ln w="9525">
            <a:noFill/>
            <a:miter lim="800000"/>
            <a:headEnd/>
            <a:tailEnd/>
          </a:ln>
        </p:spPr>
        <p:txBody>
          <a:bodyPr/>
          <a:lstStyle/>
          <a:p>
            <a:pPr eaLnBrk="1" hangingPunct="1">
              <a:defRPr/>
            </a:pPr>
            <a:r>
              <a:rPr lang="en-US" sz="2100" b="1" dirty="0">
                <a:solidFill>
                  <a:srgbClr val="7F7F7F"/>
                </a:solidFill>
                <a:cs typeface="Arial" panose="020B0604020202020204" pitchFamily="34" charset="0"/>
              </a:rPr>
              <a:t>JAWAPAN:</a:t>
            </a:r>
          </a:p>
          <a:p>
            <a:pPr>
              <a:defRPr/>
            </a:pPr>
            <a:r>
              <a:rPr lang="en-US" kern="0" dirty="0" err="1">
                <a:solidFill>
                  <a:srgbClr val="FF0000"/>
                </a:solidFill>
                <a:cs typeface="Arial" panose="020B0604020202020204" pitchFamily="34" charset="0"/>
              </a:rPr>
              <a:t>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Tempoh</a:t>
            </a:r>
            <a:r>
              <a:rPr lang="en-US" kern="0" dirty="0">
                <a:solidFill>
                  <a:srgbClr val="FF0000"/>
                </a:solidFill>
                <a:cs typeface="Arial" panose="020B0604020202020204" pitchFamily="34" charset="0"/>
              </a:rPr>
              <a:t> minimum </a:t>
            </a:r>
            <a:r>
              <a:rPr lang="en-US" kern="0" dirty="0" err="1">
                <a:solidFill>
                  <a:srgbClr val="FF0000"/>
                </a:solidFill>
                <a:cs typeface="Arial" panose="020B0604020202020204" pitchFamily="34" charset="0"/>
              </a:rPr>
              <a:t>ialah</a:t>
            </a:r>
            <a:r>
              <a:rPr lang="en-US" kern="0" dirty="0">
                <a:solidFill>
                  <a:srgbClr val="FF0000"/>
                </a:solidFill>
                <a:cs typeface="Arial" panose="020B0604020202020204" pitchFamily="34" charset="0"/>
              </a:rPr>
              <a:t> 6 </a:t>
            </a:r>
            <a:r>
              <a:rPr lang="en-US" kern="0" dirty="0" err="1">
                <a:solidFill>
                  <a:srgbClr val="FF0000"/>
                </a:solidFill>
                <a:cs typeface="Arial" panose="020B0604020202020204" pitchFamily="34" charset="0"/>
              </a:rPr>
              <a:t>bulan</a:t>
            </a:r>
            <a:r>
              <a:rPr lang="en-US" kern="0" dirty="0">
                <a:solidFill>
                  <a:srgbClr val="FF0000"/>
                </a:solidFill>
                <a:cs typeface="Arial" panose="020B0604020202020204" pitchFamily="34" charset="0"/>
              </a:rPr>
              <a:t>.</a:t>
            </a:r>
          </a:p>
          <a:p>
            <a:pPr>
              <a:defRPr/>
            </a:pPr>
            <a:r>
              <a:rPr lang="en-US" kern="0" dirty="0">
                <a:solidFill>
                  <a:srgbClr val="FF0000"/>
                </a:solidFill>
                <a:cs typeface="Arial" panose="020B0604020202020204" pitchFamily="34" charset="0"/>
              </a:rPr>
              <a:t>ii)  </a:t>
            </a:r>
            <a:r>
              <a:rPr lang="en-US" kern="0" dirty="0" err="1">
                <a:solidFill>
                  <a:srgbClr val="FF0000"/>
                </a:solidFill>
                <a:cs typeface="Arial" panose="020B0604020202020204" pitchFamily="34" charset="0"/>
              </a:rPr>
              <a:t>Penilaian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perlu</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dilaksanakan</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oleh</a:t>
            </a:r>
            <a:r>
              <a:rPr lang="en-US" kern="0" dirty="0">
                <a:solidFill>
                  <a:srgbClr val="FF0000"/>
                </a:solidFill>
                <a:cs typeface="Arial" panose="020B0604020202020204" pitchFamily="34" charset="0"/>
              </a:rPr>
              <a:t> PPP </a:t>
            </a:r>
            <a:r>
              <a:rPr lang="en-US" kern="0" dirty="0" err="1">
                <a:solidFill>
                  <a:srgbClr val="FF0000"/>
                </a:solidFill>
                <a:cs typeface="Arial" panose="020B0604020202020204" pitchFamily="34" charset="0"/>
              </a:rPr>
              <a:t>di</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mana</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tempoh</a:t>
            </a:r>
            <a:r>
              <a:rPr lang="en-US" kern="0" dirty="0">
                <a:solidFill>
                  <a:srgbClr val="FF0000"/>
                </a:solidFill>
                <a:cs typeface="Arial" panose="020B0604020202020204" pitchFamily="34" charset="0"/>
              </a:rPr>
              <a:t> </a:t>
            </a:r>
            <a:r>
              <a:rPr lang="en-US" kern="0" dirty="0" err="1">
                <a:solidFill>
                  <a:srgbClr val="FF0000"/>
                </a:solidFill>
                <a:cs typeface="Arial" panose="020B0604020202020204" pitchFamily="34" charset="0"/>
              </a:rPr>
              <a:t>berkhidmat</a:t>
            </a:r>
            <a:r>
              <a:rPr lang="en-US" kern="0" dirty="0">
                <a:solidFill>
                  <a:srgbClr val="FF0000"/>
                </a:solidFill>
                <a:cs typeface="Arial" panose="020B0604020202020204" pitchFamily="34" charset="0"/>
              </a:rPr>
              <a:t> PYD yang paling lama.</a:t>
            </a:r>
          </a:p>
          <a:p>
            <a:pPr>
              <a:defRPr/>
            </a:pPr>
            <a:endParaRPr lang="en-MY" kern="0" dirty="0">
              <a:solidFill>
                <a:srgbClr val="434342"/>
              </a:solidFill>
              <a:cs typeface="Arial" panose="020B0604020202020204" pitchFamily="34" charset="0"/>
            </a:endParaRPr>
          </a:p>
        </p:txBody>
      </p:sp>
    </p:spTree>
    <p:extLst>
      <p:ext uri="{BB962C8B-B14F-4D97-AF65-F5344CB8AC3E}">
        <p14:creationId xmlns:p14="http://schemas.microsoft.com/office/powerpoint/2010/main" val="28707841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3"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rot="19140000">
            <a:off x="1314450" y="1828800"/>
            <a:ext cx="6508750" cy="1560513"/>
          </a:xfrm>
        </p:spPr>
        <p:txBody>
          <a:bodyPr/>
          <a:lstStyle/>
          <a:p>
            <a:pPr eaLnBrk="1" fontAlgn="auto" hangingPunct="1">
              <a:spcBef>
                <a:spcPts val="0"/>
              </a:spcBef>
              <a:spcAft>
                <a:spcPts val="0"/>
              </a:spcAft>
              <a:defRPr/>
            </a:pPr>
            <a:r>
              <a:rPr sz="4000" cap="none">
                <a:solidFill>
                  <a:prstClr val="black">
                    <a:lumMod val="85000"/>
                    <a:lumOff val="15000"/>
                  </a:prstClr>
                </a:solidFill>
                <a:ea typeface="+mn-ea"/>
                <a:cs typeface="+mn-cs"/>
              </a:rPr>
              <a:t>TAMAT</a:t>
            </a:r>
            <a:br>
              <a:rPr sz="4000" cap="none">
                <a:solidFill>
                  <a:prstClr val="black">
                    <a:lumMod val="85000"/>
                    <a:lumOff val="15000"/>
                  </a:prstClr>
                </a:solidFill>
                <a:ea typeface="+mn-ea"/>
                <a:cs typeface="+mn-cs"/>
              </a:rPr>
            </a:br>
            <a:r>
              <a:rPr sz="4000" cap="none">
                <a:solidFill>
                  <a:prstClr val="black">
                    <a:lumMod val="85000"/>
                    <a:lumOff val="15000"/>
                  </a:prstClr>
                </a:solidFill>
                <a:ea typeface="+mn-ea"/>
                <a:cs typeface="+mn-cs"/>
              </a:rPr>
              <a:t>SEKIAN TERIMA KASIH</a:t>
            </a:r>
            <a:endParaRPr sz="4000">
              <a:solidFill>
                <a:schemeClr val="bg1"/>
              </a:solidFill>
            </a:endParaRPr>
          </a:p>
        </p:txBody>
      </p:sp>
      <p:sp>
        <p:nvSpPr>
          <p:cNvPr id="152578" name="TextBox 1"/>
          <p:cNvSpPr txBox="1">
            <a:spLocks noChangeArrowheads="1"/>
          </p:cNvSpPr>
          <p:nvPr/>
        </p:nvSpPr>
        <p:spPr bwMode="auto">
          <a:xfrm>
            <a:off x="971550" y="765175"/>
            <a:ext cx="57737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3600">
                <a:hlinkClick r:id="rId3"/>
              </a:rPr>
              <a:t>syamsul.razali@jpa.gov.my</a:t>
            </a:r>
            <a:endParaRPr lang="en-US" altLang="en-US" sz="3600"/>
          </a:p>
          <a:p>
            <a:endParaRPr lang="en-US" altLang="en-US" sz="3600"/>
          </a:p>
          <a:p>
            <a:r>
              <a:rPr lang="en-US" altLang="en-US" sz="3600"/>
              <a:t>0388854103</a:t>
            </a:r>
          </a:p>
        </p:txBody>
      </p:sp>
    </p:spTree>
  </p:cSld>
  <p:clrMapOvr>
    <a:masterClrMapping/>
  </p:clrMapOvr>
  <p:transition spd="slow">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Rectangle 2"/>
          <p:cNvSpPr/>
          <p:nvPr/>
        </p:nvSpPr>
        <p:spPr>
          <a:xfrm>
            <a:off x="323528" y="-2547664"/>
            <a:ext cx="11233248" cy="9325630"/>
          </a:xfrm>
          <a:prstGeom prst="rect">
            <a:avLst/>
          </a:prstGeom>
        </p:spPr>
        <p:txBody>
          <a:bodyPr wrap="square">
            <a:spAutoFit/>
          </a:bodyPr>
          <a:lstStyle/>
          <a:p>
            <a:r>
              <a:rPr lang="en-MY" sz="800" b="1" dirty="0"/>
              <a:t>4.2.2  Unit </a:t>
            </a:r>
            <a:r>
              <a:rPr lang="en-MY" sz="800" b="1" dirty="0" err="1"/>
              <a:t>Operasi</a:t>
            </a:r>
            <a:r>
              <a:rPr lang="en-MY" sz="800" b="1" dirty="0"/>
              <a:t> &amp; </a:t>
            </a:r>
            <a:r>
              <a:rPr lang="en-MY" sz="800" b="1" dirty="0" err="1"/>
              <a:t>Penguatkuasaan</a:t>
            </a:r>
            <a:endParaRPr lang="en-MY" sz="800" dirty="0"/>
          </a:p>
          <a:p>
            <a:r>
              <a:rPr lang="en-MY" sz="800" b="1" dirty="0"/>
              <a:t>a. </a:t>
            </a:r>
            <a:r>
              <a:rPr lang="en-MY" sz="800" b="1" u="sng" dirty="0"/>
              <a:t>Unit </a:t>
            </a:r>
            <a:r>
              <a:rPr lang="en-MY" sz="800" b="1" u="sng" dirty="0" err="1"/>
              <a:t>Pelesenan</a:t>
            </a:r>
            <a:endParaRPr lang="en-MY" sz="800" dirty="0"/>
          </a:p>
          <a:p>
            <a:pPr>
              <a:buFont typeface="Arial" panose="020B0604020202020204" pitchFamily="34" charset="0"/>
              <a:buChar char="•"/>
            </a:pPr>
            <a:r>
              <a:rPr lang="en-MY" sz="800" dirty="0" err="1"/>
              <a:t>Menjalankan</a:t>
            </a:r>
            <a:r>
              <a:rPr lang="en-MY" sz="800" dirty="0"/>
              <a:t> </a:t>
            </a:r>
            <a:r>
              <a:rPr lang="en-MY" sz="800" dirty="0" err="1"/>
              <a:t>pemantauan</a:t>
            </a:r>
            <a:r>
              <a:rPr lang="en-MY" sz="800" dirty="0"/>
              <a:t> </a:t>
            </a:r>
            <a:r>
              <a:rPr lang="en-MY" sz="800" dirty="0" err="1"/>
              <a:t>dan</a:t>
            </a:r>
            <a:r>
              <a:rPr lang="en-MY" sz="800" dirty="0"/>
              <a:t> </a:t>
            </a:r>
            <a:r>
              <a:rPr lang="en-MY" sz="800" dirty="0" err="1"/>
              <a:t>pemeriksaan</a:t>
            </a:r>
            <a:r>
              <a:rPr lang="en-MY" sz="800" dirty="0"/>
              <a:t> </a:t>
            </a:r>
            <a:r>
              <a:rPr lang="en-MY" sz="800" dirty="0" err="1"/>
              <a:t>ke</a:t>
            </a:r>
            <a:r>
              <a:rPr lang="en-MY" sz="800" dirty="0"/>
              <a:t> </a:t>
            </a:r>
            <a:r>
              <a:rPr lang="en-MY" sz="800" dirty="0" err="1"/>
              <a:t>atas</a:t>
            </a:r>
            <a:r>
              <a:rPr lang="en-MY" sz="800" dirty="0"/>
              <a:t> </a:t>
            </a:r>
            <a:r>
              <a:rPr lang="en-MY" sz="800" dirty="0" err="1"/>
              <a:t>premis</a:t>
            </a:r>
            <a:r>
              <a:rPr lang="en-MY" sz="800" dirty="0"/>
              <a:t> </a:t>
            </a:r>
            <a:r>
              <a:rPr lang="en-MY" sz="800" dirty="0" err="1"/>
              <a:t>mengikut</a:t>
            </a:r>
            <a:r>
              <a:rPr lang="en-MY" sz="800" dirty="0"/>
              <a:t> </a:t>
            </a:r>
            <a:r>
              <a:rPr lang="en-MY" sz="800" dirty="0" err="1"/>
              <a:t>tempoh</a:t>
            </a:r>
            <a:r>
              <a:rPr lang="en-MY" sz="800" dirty="0"/>
              <a:t> masa yang </a:t>
            </a:r>
            <a:r>
              <a:rPr lang="en-MY" sz="800" dirty="0" err="1"/>
              <a:t>ditetapkan</a:t>
            </a:r>
            <a:r>
              <a:rPr lang="en-MY" sz="800" dirty="0"/>
              <a:t> </a:t>
            </a:r>
            <a:r>
              <a:rPr lang="en-MY" sz="800" dirty="0" err="1"/>
              <a:t>seperti</a:t>
            </a:r>
            <a:r>
              <a:rPr lang="en-MY" sz="800" dirty="0"/>
              <a:t> </a:t>
            </a:r>
            <a:r>
              <a:rPr lang="en-MY" sz="800" dirty="0" err="1"/>
              <a:t>berikut</a:t>
            </a:r>
            <a:r>
              <a:rPr lang="en-MY" sz="800" dirty="0"/>
              <a:t>:</a:t>
            </a:r>
          </a:p>
          <a:p>
            <a:pPr>
              <a:buFont typeface="+mj-lt"/>
              <a:buAutoNum type="arabicPeriod"/>
            </a:pPr>
            <a:r>
              <a:rPr lang="en-MY" sz="800" dirty="0" err="1"/>
              <a:t>Rumah</a:t>
            </a:r>
            <a:r>
              <a:rPr lang="en-MY" sz="800" dirty="0"/>
              <a:t> </a:t>
            </a:r>
            <a:r>
              <a:rPr lang="en-MY" sz="800" dirty="0" err="1"/>
              <a:t>Urut</a:t>
            </a:r>
            <a:r>
              <a:rPr lang="en-MY" sz="800" dirty="0"/>
              <a:t>.</a:t>
            </a:r>
          </a:p>
          <a:p>
            <a:pPr>
              <a:buFont typeface="+mj-lt"/>
              <a:buAutoNum type="arabicPeriod"/>
            </a:pPr>
            <a:r>
              <a:rPr lang="en-MY" sz="800" dirty="0" err="1"/>
              <a:t>Pusat</a:t>
            </a:r>
            <a:r>
              <a:rPr lang="en-MY" sz="800" dirty="0"/>
              <a:t> </a:t>
            </a:r>
            <a:r>
              <a:rPr lang="en-MY" sz="800" dirty="0" err="1"/>
              <a:t>Siber</a:t>
            </a:r>
            <a:r>
              <a:rPr lang="en-MY" sz="800" dirty="0"/>
              <a:t> &amp; </a:t>
            </a:r>
            <a:r>
              <a:rPr lang="en-MY" sz="800" dirty="0" err="1"/>
              <a:t>Kafe</a:t>
            </a:r>
            <a:r>
              <a:rPr lang="en-MY" sz="800" dirty="0"/>
              <a:t> </a:t>
            </a:r>
            <a:r>
              <a:rPr lang="en-MY" sz="800" dirty="0" err="1"/>
              <a:t>Siber</a:t>
            </a:r>
            <a:r>
              <a:rPr lang="en-MY" sz="800" dirty="0"/>
              <a:t>.</a:t>
            </a:r>
          </a:p>
          <a:p>
            <a:pPr>
              <a:buFont typeface="+mj-lt"/>
              <a:buAutoNum type="arabicPeriod"/>
            </a:pPr>
            <a:r>
              <a:rPr lang="en-MY" sz="800" dirty="0" err="1"/>
              <a:t>Pusat</a:t>
            </a:r>
            <a:r>
              <a:rPr lang="en-MY" sz="800" dirty="0"/>
              <a:t> </a:t>
            </a:r>
            <a:r>
              <a:rPr lang="en-MY" sz="800" dirty="0" err="1"/>
              <a:t>Hiburan</a:t>
            </a:r>
            <a:r>
              <a:rPr lang="en-MY" sz="800" dirty="0"/>
              <a:t>.</a:t>
            </a:r>
          </a:p>
          <a:p>
            <a:pPr>
              <a:buFont typeface="+mj-lt"/>
              <a:buAutoNum type="arabicPeriod"/>
            </a:pPr>
            <a:r>
              <a:rPr lang="en-MY" sz="800" dirty="0" err="1"/>
              <a:t>Barang</a:t>
            </a:r>
            <a:r>
              <a:rPr lang="en-MY" sz="800" dirty="0"/>
              <a:t> </a:t>
            </a:r>
            <a:r>
              <a:rPr lang="en-MY" sz="800" dirty="0" err="1"/>
              <a:t>Lusuh</a:t>
            </a:r>
            <a:r>
              <a:rPr lang="en-MY" sz="800" dirty="0"/>
              <a:t> (</a:t>
            </a:r>
            <a:r>
              <a:rPr lang="en-MY" sz="800" dirty="0" err="1"/>
              <a:t>Besi</a:t>
            </a:r>
            <a:r>
              <a:rPr lang="en-MY" sz="800" dirty="0"/>
              <a:t> </a:t>
            </a:r>
            <a:r>
              <a:rPr lang="en-MY" sz="800" dirty="0" err="1"/>
              <a:t>Buruk</a:t>
            </a:r>
            <a:r>
              <a:rPr lang="en-MY" sz="800" dirty="0"/>
              <a:t>).</a:t>
            </a:r>
          </a:p>
          <a:p>
            <a:pPr>
              <a:buFont typeface="+mj-lt"/>
              <a:buAutoNum type="arabicPeriod"/>
            </a:pPr>
            <a:r>
              <a:rPr lang="en-MY" sz="800" dirty="0" err="1"/>
              <a:t>Cuci</a:t>
            </a:r>
            <a:r>
              <a:rPr lang="en-MY" sz="800" dirty="0"/>
              <a:t> </a:t>
            </a:r>
            <a:r>
              <a:rPr lang="en-MY" sz="800" dirty="0" err="1"/>
              <a:t>Kereta</a:t>
            </a:r>
            <a:r>
              <a:rPr lang="en-MY" sz="800" dirty="0"/>
              <a:t>.</a:t>
            </a:r>
          </a:p>
          <a:p>
            <a:pPr>
              <a:buFont typeface="+mj-lt"/>
              <a:buAutoNum type="arabicPeriod"/>
            </a:pPr>
            <a:r>
              <a:rPr lang="en-MY" sz="800" dirty="0" err="1"/>
              <a:t>Kenderaan</a:t>
            </a:r>
            <a:r>
              <a:rPr lang="en-MY" sz="800" dirty="0"/>
              <a:t> </a:t>
            </a:r>
            <a:r>
              <a:rPr lang="en-MY" sz="800" dirty="0" err="1"/>
              <a:t>terpakai</a:t>
            </a:r>
            <a:r>
              <a:rPr lang="en-MY" sz="800" dirty="0"/>
              <a:t>.</a:t>
            </a:r>
          </a:p>
          <a:p>
            <a:pPr>
              <a:buFont typeface="+mj-lt"/>
              <a:buAutoNum type="arabicPeriod"/>
            </a:pPr>
            <a:r>
              <a:rPr lang="en-MY" sz="800" dirty="0"/>
              <a:t>Hotel.</a:t>
            </a:r>
          </a:p>
          <a:p>
            <a:pPr>
              <a:buFont typeface="+mj-lt"/>
              <a:buAutoNum type="arabicPeriod"/>
            </a:pPr>
            <a:r>
              <a:rPr lang="en-MY" sz="800" dirty="0" err="1"/>
              <a:t>Pusat</a:t>
            </a:r>
            <a:r>
              <a:rPr lang="en-MY" sz="800" dirty="0"/>
              <a:t> </a:t>
            </a:r>
            <a:r>
              <a:rPr lang="en-MY" sz="800" dirty="0" err="1"/>
              <a:t>Kecantikan</a:t>
            </a:r>
            <a:r>
              <a:rPr lang="en-MY" sz="800" dirty="0"/>
              <a:t>.</a:t>
            </a:r>
          </a:p>
          <a:p>
            <a:pPr>
              <a:buFont typeface="+mj-lt"/>
              <a:buAutoNum type="arabicPeriod"/>
            </a:pPr>
            <a:r>
              <a:rPr lang="en-MY" sz="800" dirty="0" err="1"/>
              <a:t>Premis</a:t>
            </a:r>
            <a:r>
              <a:rPr lang="en-MY" sz="800" dirty="0"/>
              <a:t> </a:t>
            </a:r>
            <a:r>
              <a:rPr lang="en-MY" sz="800" dirty="0" err="1"/>
              <a:t>perniagaan</a:t>
            </a:r>
            <a:r>
              <a:rPr lang="en-MY" sz="800" dirty="0"/>
              <a:t>.</a:t>
            </a:r>
          </a:p>
          <a:p>
            <a:pPr>
              <a:buFont typeface="+mj-lt"/>
              <a:buAutoNum type="arabicPeriod"/>
            </a:pPr>
            <a:r>
              <a:rPr lang="en-MY" sz="800" dirty="0" err="1"/>
              <a:t>Menjual</a:t>
            </a:r>
            <a:r>
              <a:rPr lang="en-MY" sz="800" dirty="0"/>
              <a:t> arak.</a:t>
            </a:r>
          </a:p>
          <a:p>
            <a:pPr>
              <a:buFont typeface="+mj-lt"/>
              <a:buAutoNum type="arabicPeriod"/>
            </a:pPr>
            <a:r>
              <a:rPr lang="en-MY" sz="800" dirty="0" err="1"/>
              <a:t>Pusat</a:t>
            </a:r>
            <a:r>
              <a:rPr lang="en-MY" sz="800" dirty="0"/>
              <a:t> </a:t>
            </a:r>
            <a:r>
              <a:rPr lang="en-MY" sz="800" dirty="0" err="1"/>
              <a:t>Snuker</a:t>
            </a:r>
            <a:r>
              <a:rPr lang="en-MY" sz="800" dirty="0"/>
              <a:t>.</a:t>
            </a:r>
          </a:p>
          <a:p>
            <a:pPr>
              <a:buFont typeface="+mj-lt"/>
              <a:buAutoNum type="arabicPeriod"/>
            </a:pPr>
            <a:r>
              <a:rPr lang="en-MY" sz="800" dirty="0" err="1"/>
              <a:t>Tempat</a:t>
            </a:r>
            <a:r>
              <a:rPr lang="en-MY" sz="800" dirty="0"/>
              <a:t> </a:t>
            </a:r>
            <a:r>
              <a:rPr lang="en-MY" sz="800" dirty="0" err="1"/>
              <a:t>letak</a:t>
            </a:r>
            <a:r>
              <a:rPr lang="en-MY" sz="800" dirty="0"/>
              <a:t> </a:t>
            </a:r>
            <a:r>
              <a:rPr lang="en-MY" sz="800" dirty="0" err="1"/>
              <a:t>kereta</a:t>
            </a:r>
            <a:r>
              <a:rPr lang="en-MY" sz="800" dirty="0"/>
              <a:t> </a:t>
            </a:r>
            <a:r>
              <a:rPr lang="en-MY" sz="800" dirty="0" err="1"/>
              <a:t>persendirian</a:t>
            </a:r>
            <a:r>
              <a:rPr lang="en-MY" sz="800" dirty="0"/>
              <a:t>.</a:t>
            </a:r>
          </a:p>
          <a:p>
            <a:pPr>
              <a:buFont typeface="Arial" panose="020B0604020202020204" pitchFamily="34" charset="0"/>
              <a:buChar char="•"/>
            </a:pPr>
            <a:r>
              <a:rPr lang="en-MY" sz="800" dirty="0" err="1"/>
              <a:t>Menjalankan</a:t>
            </a:r>
            <a:r>
              <a:rPr lang="en-MY" sz="800" dirty="0"/>
              <a:t> </a:t>
            </a:r>
            <a:r>
              <a:rPr lang="en-MY" sz="800" dirty="0" err="1"/>
              <a:t>siasatan</a:t>
            </a:r>
            <a:r>
              <a:rPr lang="en-MY" sz="800" dirty="0"/>
              <a:t> </a:t>
            </a:r>
            <a:r>
              <a:rPr lang="en-MY" sz="800" dirty="0" err="1"/>
              <a:t>dan</a:t>
            </a:r>
            <a:r>
              <a:rPr lang="en-MY" sz="800" dirty="0"/>
              <a:t> </a:t>
            </a:r>
            <a:r>
              <a:rPr lang="en-MY" sz="800" dirty="0" err="1"/>
              <a:t>tindakan</a:t>
            </a:r>
            <a:r>
              <a:rPr lang="en-MY" sz="800" dirty="0"/>
              <a:t> </a:t>
            </a:r>
            <a:r>
              <a:rPr lang="en-MY" sz="800" dirty="0" err="1"/>
              <a:t>ke</a:t>
            </a:r>
            <a:r>
              <a:rPr lang="en-MY" sz="800" dirty="0"/>
              <a:t> </a:t>
            </a:r>
            <a:r>
              <a:rPr lang="en-MY" sz="800" dirty="0" err="1"/>
              <a:t>atas</a:t>
            </a:r>
            <a:r>
              <a:rPr lang="en-MY" sz="800" dirty="0"/>
              <a:t> </a:t>
            </a:r>
            <a:r>
              <a:rPr lang="en-MY" sz="800" dirty="0" err="1"/>
              <a:t>aduan-aduan</a:t>
            </a:r>
            <a:r>
              <a:rPr lang="en-MY" sz="800" dirty="0"/>
              <a:t> </a:t>
            </a:r>
            <a:r>
              <a:rPr lang="en-MY" sz="800" dirty="0" err="1"/>
              <a:t>awam</a:t>
            </a:r>
            <a:r>
              <a:rPr lang="en-MY" sz="800" dirty="0"/>
              <a:t> yang </a:t>
            </a:r>
            <a:r>
              <a:rPr lang="en-MY" sz="800" dirty="0" err="1"/>
              <a:t>diterima</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 </a:t>
            </a:r>
            <a:r>
              <a:rPr lang="en-MY" sz="800" dirty="0" err="1"/>
              <a:t>dari</a:t>
            </a:r>
            <a:r>
              <a:rPr lang="en-MY" sz="800" dirty="0"/>
              <a:t> masa </a:t>
            </a:r>
            <a:r>
              <a:rPr lang="en-MY" sz="800" dirty="0" err="1"/>
              <a:t>ke</a:t>
            </a:r>
            <a:r>
              <a:rPr lang="en-MY" sz="800" dirty="0"/>
              <a:t> </a:t>
            </a:r>
            <a:r>
              <a:rPr lang="en-MY" sz="800" dirty="0" err="1"/>
              <a:t>semasa</a:t>
            </a:r>
            <a:r>
              <a:rPr lang="en-MY" sz="800" dirty="0"/>
              <a:t> yang </a:t>
            </a:r>
            <a:r>
              <a:rPr lang="en-MY" sz="800" dirty="0" err="1"/>
              <a:t>berkaitan</a:t>
            </a:r>
            <a:r>
              <a:rPr lang="en-MY" sz="800" dirty="0"/>
              <a:t> </a:t>
            </a:r>
            <a:r>
              <a:rPr lang="en-MY" sz="800" dirty="0" err="1"/>
              <a:t>dengan</a:t>
            </a:r>
            <a:r>
              <a:rPr lang="en-MY" sz="800" dirty="0"/>
              <a:t> </a:t>
            </a:r>
            <a:r>
              <a:rPr lang="en-MY" sz="800" dirty="0" err="1"/>
              <a:t>halangan</a:t>
            </a:r>
            <a:r>
              <a:rPr lang="en-MY" sz="800" dirty="0"/>
              <a:t> </a:t>
            </a:r>
            <a:r>
              <a:rPr lang="en-MY" sz="800" dirty="0" err="1"/>
              <a:t>premis</a:t>
            </a:r>
            <a:r>
              <a:rPr lang="en-MY" sz="800" dirty="0"/>
              <a:t> </a:t>
            </a:r>
            <a:r>
              <a:rPr lang="en-MY" sz="800" dirty="0" err="1"/>
              <a:t>perniagaan</a:t>
            </a:r>
            <a:r>
              <a:rPr lang="en-MY" sz="800" dirty="0"/>
              <a:t> </a:t>
            </a:r>
            <a:r>
              <a:rPr lang="en-MY" sz="800" dirty="0" err="1"/>
              <a:t>dalam</a:t>
            </a:r>
            <a:r>
              <a:rPr lang="en-MY" sz="800" dirty="0"/>
              <a:t> </a:t>
            </a:r>
            <a:r>
              <a:rPr lang="en-MY" sz="800" dirty="0" err="1"/>
              <a:t>tempoh</a:t>
            </a:r>
            <a:r>
              <a:rPr lang="en-MY" sz="800" dirty="0"/>
              <a:t> 72 jam.</a:t>
            </a:r>
          </a:p>
          <a:p>
            <a:pPr>
              <a:buFont typeface="Arial" panose="020B0604020202020204" pitchFamily="34" charset="0"/>
              <a:buChar char="•"/>
            </a:pPr>
            <a:r>
              <a:rPr lang="en-MY" sz="800" dirty="0" err="1"/>
              <a:t>Mensasarkan</a:t>
            </a:r>
            <a:r>
              <a:rPr lang="en-MY" sz="800" dirty="0"/>
              <a:t> </a:t>
            </a:r>
            <a:r>
              <a:rPr lang="en-MY" sz="800" dirty="0" err="1"/>
              <a:t>pemeriksaan</a:t>
            </a:r>
            <a:r>
              <a:rPr lang="en-MY" sz="800" dirty="0"/>
              <a:t> </a:t>
            </a:r>
            <a:r>
              <a:rPr lang="en-MY" sz="800" dirty="0" err="1"/>
              <a:t>premis</a:t>
            </a:r>
            <a:r>
              <a:rPr lang="en-MY" sz="800" dirty="0"/>
              <a:t> yang </a:t>
            </a:r>
            <a:r>
              <a:rPr lang="en-MY" sz="800" dirty="0" err="1"/>
              <a:t>menyebabkan</a:t>
            </a:r>
            <a:r>
              <a:rPr lang="en-MY" sz="800" dirty="0"/>
              <a:t> </a:t>
            </a:r>
            <a:r>
              <a:rPr lang="en-MY" sz="800" dirty="0" err="1"/>
              <a:t>halangan</a:t>
            </a:r>
            <a:r>
              <a:rPr lang="en-MY" sz="800" dirty="0"/>
              <a:t> di </a:t>
            </a:r>
            <a:r>
              <a:rPr lang="en-MY" sz="800" dirty="0" err="1"/>
              <a:t>tempat</a:t>
            </a:r>
            <a:r>
              <a:rPr lang="en-MY" sz="800" dirty="0"/>
              <a:t> </a:t>
            </a:r>
            <a:r>
              <a:rPr lang="en-MY" sz="800" dirty="0" err="1"/>
              <a:t>awam</a:t>
            </a:r>
            <a:r>
              <a:rPr lang="en-MY" sz="800" dirty="0"/>
              <a:t> (</a:t>
            </a:r>
            <a:r>
              <a:rPr lang="en-MY" sz="800" dirty="0" err="1"/>
              <a:t>secara</a:t>
            </a:r>
            <a:r>
              <a:rPr lang="en-MY" sz="800" dirty="0"/>
              <a:t> </a:t>
            </a:r>
            <a:r>
              <a:rPr lang="en-MY" sz="800" dirty="0" err="1"/>
              <a:t>berjadual</a:t>
            </a:r>
            <a:r>
              <a:rPr lang="en-MY" sz="800" dirty="0"/>
              <a:t>).</a:t>
            </a:r>
          </a:p>
          <a:p>
            <a:pPr>
              <a:buFont typeface="Arial" panose="020B0604020202020204" pitchFamily="34" charset="0"/>
              <a:buChar char="•"/>
            </a:pPr>
            <a:r>
              <a:rPr lang="en-MY" sz="800" dirty="0" err="1"/>
              <a:t>Menyediakan</a:t>
            </a:r>
            <a:r>
              <a:rPr lang="en-MY" sz="800" dirty="0"/>
              <a:t> </a:t>
            </a:r>
            <a:r>
              <a:rPr lang="en-MY" sz="800" dirty="0" err="1"/>
              <a:t>laporan-laporan</a:t>
            </a:r>
            <a:r>
              <a:rPr lang="en-MY" sz="800" dirty="0"/>
              <a:t> </a:t>
            </a:r>
            <a:r>
              <a:rPr lang="en-MY" sz="800" dirty="0" err="1"/>
              <a:t>tindakan</a:t>
            </a:r>
            <a:r>
              <a:rPr lang="en-MY" sz="800" dirty="0"/>
              <a:t> </a:t>
            </a:r>
            <a:r>
              <a:rPr lang="en-MY" sz="800" dirty="0" err="1"/>
              <a:t>penguatkuasaan</a:t>
            </a:r>
            <a:r>
              <a:rPr lang="en-MY" sz="800" dirty="0"/>
              <a:t> </a:t>
            </a:r>
            <a:r>
              <a:rPr lang="en-MY" sz="800" dirty="0" err="1"/>
              <a:t>lesen</a:t>
            </a:r>
            <a:r>
              <a:rPr lang="en-MY" sz="800" dirty="0"/>
              <a:t> </a:t>
            </a:r>
            <a:r>
              <a:rPr lang="en-MY" sz="800" dirty="0" err="1"/>
              <a:t>premis</a:t>
            </a:r>
            <a:r>
              <a:rPr lang="en-MY" sz="800" dirty="0"/>
              <a:t> </a:t>
            </a:r>
            <a:r>
              <a:rPr lang="en-MY" sz="800" dirty="0" err="1"/>
              <a:t>dan</a:t>
            </a:r>
            <a:r>
              <a:rPr lang="en-MY" sz="800" dirty="0"/>
              <a:t> </a:t>
            </a:r>
            <a:r>
              <a:rPr lang="en-MY" sz="800" dirty="0" err="1"/>
              <a:t>laporan</a:t>
            </a:r>
            <a:r>
              <a:rPr lang="en-MY" sz="800" dirty="0"/>
              <a:t> </a:t>
            </a:r>
            <a:r>
              <a:rPr lang="en-MY" sz="800" dirty="0" err="1"/>
              <a:t>operasi</a:t>
            </a:r>
            <a:r>
              <a:rPr lang="en-MY" sz="800" dirty="0"/>
              <a:t> </a:t>
            </a:r>
            <a:r>
              <a:rPr lang="en-MY" sz="800" dirty="0" err="1"/>
              <a:t>secara</a:t>
            </a:r>
            <a:r>
              <a:rPr lang="en-MY" sz="800" dirty="0"/>
              <a:t> </a:t>
            </a:r>
            <a:r>
              <a:rPr lang="en-MY" sz="800" dirty="0" err="1"/>
              <a:t>mingguan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a:t>
            </a:r>
          </a:p>
          <a:p>
            <a:pPr>
              <a:buFont typeface="Arial" panose="020B0604020202020204" pitchFamily="34" charset="0"/>
              <a:buChar char="•"/>
            </a:pPr>
            <a:r>
              <a:rPr lang="en-MY" sz="800" dirty="0" err="1"/>
              <a:t>Menyemak</a:t>
            </a:r>
            <a:r>
              <a:rPr lang="en-MY" sz="800" dirty="0"/>
              <a:t> </a:t>
            </a:r>
            <a:r>
              <a:rPr lang="en-MY" sz="800" dirty="0" err="1"/>
              <a:t>laporan-laporan</a:t>
            </a:r>
            <a:r>
              <a:rPr lang="en-MY" sz="800" dirty="0"/>
              <a:t> </a:t>
            </a:r>
            <a:r>
              <a:rPr lang="en-MY" sz="800" dirty="0" err="1"/>
              <a:t>tugas</a:t>
            </a:r>
            <a:r>
              <a:rPr lang="en-MY" sz="800" dirty="0"/>
              <a:t> yang </a:t>
            </a:r>
            <a:r>
              <a:rPr lang="en-MY" sz="800" dirty="0" err="1"/>
              <a:t>telah</a:t>
            </a:r>
            <a:r>
              <a:rPr lang="en-MY" sz="800" dirty="0"/>
              <a:t> </a:t>
            </a:r>
            <a:r>
              <a:rPr lang="en-MY" sz="800" dirty="0" err="1"/>
              <a:t>dilaksanakan</a:t>
            </a:r>
            <a:r>
              <a:rPr lang="en-MY" sz="800" dirty="0"/>
              <a:t> </a:t>
            </a:r>
            <a:r>
              <a:rPr lang="en-MY" sz="800" dirty="0" err="1"/>
              <a:t>oleh</a:t>
            </a:r>
            <a:r>
              <a:rPr lang="en-MY" sz="800" dirty="0"/>
              <a:t> </a:t>
            </a:r>
            <a:r>
              <a:rPr lang="en-MY" sz="800" dirty="0" err="1"/>
              <a:t>Ketua-Ketua</a:t>
            </a:r>
            <a:r>
              <a:rPr lang="en-MY" sz="800" dirty="0"/>
              <a:t> Kumpulan </a:t>
            </a:r>
            <a:r>
              <a:rPr lang="en-MY" sz="800" dirty="0" err="1"/>
              <a:t>untuk</a:t>
            </a:r>
            <a:r>
              <a:rPr lang="en-MY" sz="800" dirty="0"/>
              <a:t> </a:t>
            </a:r>
            <a:r>
              <a:rPr lang="en-MY" sz="800" dirty="0" err="1"/>
              <a:t>tindakan</a:t>
            </a:r>
            <a:r>
              <a:rPr lang="en-MY" sz="800" dirty="0"/>
              <a:t> </a:t>
            </a:r>
            <a:r>
              <a:rPr lang="en-MY" sz="800" dirty="0" err="1"/>
              <a:t>lanjut</a:t>
            </a:r>
            <a:r>
              <a:rPr lang="en-MY" sz="800" dirty="0"/>
              <a:t>.</a:t>
            </a:r>
          </a:p>
          <a:p>
            <a:pPr>
              <a:buFont typeface="Arial" panose="020B0604020202020204" pitchFamily="34" charset="0"/>
              <a:buChar char="•"/>
            </a:pPr>
            <a:r>
              <a:rPr lang="en-MY" sz="800" dirty="0" err="1"/>
              <a:t>Membantu</a:t>
            </a:r>
            <a:r>
              <a:rPr lang="en-MY" sz="800" dirty="0"/>
              <a:t> lain-lain </a:t>
            </a:r>
            <a:r>
              <a:rPr lang="en-MY" sz="800" dirty="0" err="1"/>
              <a:t>tugas</a:t>
            </a:r>
            <a:r>
              <a:rPr lang="en-MY" sz="800" dirty="0"/>
              <a:t> yang </a:t>
            </a:r>
            <a:r>
              <a:rPr lang="en-MY" sz="800" dirty="0" err="1"/>
              <a:t>diarahkan</a:t>
            </a:r>
            <a:r>
              <a:rPr lang="en-MY" sz="800" dirty="0"/>
              <a:t> </a:t>
            </a:r>
            <a:r>
              <a:rPr lang="en-MY" sz="800" dirty="0" err="1"/>
              <a:t>oleh</a:t>
            </a:r>
            <a:r>
              <a:rPr lang="en-MY" sz="800" dirty="0"/>
              <a:t> </a:t>
            </a:r>
            <a:r>
              <a:rPr lang="en-MY" sz="800" dirty="0" err="1"/>
              <a:t>pihak</a:t>
            </a:r>
            <a:r>
              <a:rPr lang="en-MY" sz="800" dirty="0"/>
              <a:t> </a:t>
            </a:r>
            <a:r>
              <a:rPr lang="en-MY" sz="800" dirty="0" err="1"/>
              <a:t>Majlis</a:t>
            </a:r>
            <a:r>
              <a:rPr lang="en-MY" sz="800" dirty="0"/>
              <a:t>.</a:t>
            </a:r>
          </a:p>
          <a:p>
            <a:r>
              <a:rPr lang="en-MY" sz="800" b="1" dirty="0"/>
              <a:t>                  b.    </a:t>
            </a:r>
            <a:r>
              <a:rPr lang="en-MY" sz="800" b="1" u="sng" dirty="0"/>
              <a:t>Unit </a:t>
            </a:r>
            <a:r>
              <a:rPr lang="en-MY" sz="800" b="1" u="sng" dirty="0" err="1"/>
              <a:t>Iklan</a:t>
            </a:r>
            <a:endParaRPr lang="en-MY" sz="800" dirty="0"/>
          </a:p>
          <a:p>
            <a:pPr>
              <a:buFont typeface="Arial" panose="020B0604020202020204" pitchFamily="34" charset="0"/>
              <a:buChar char="•"/>
            </a:pPr>
            <a:r>
              <a:rPr lang="en-MY" sz="800" dirty="0" err="1"/>
              <a:t>Menjalankan</a:t>
            </a:r>
            <a:r>
              <a:rPr lang="en-MY" sz="800" dirty="0"/>
              <a:t> </a:t>
            </a:r>
            <a:r>
              <a:rPr lang="en-MY" sz="800" dirty="0" err="1"/>
              <a:t>pemantauan</a:t>
            </a:r>
            <a:r>
              <a:rPr lang="en-MY" sz="800" dirty="0"/>
              <a:t> </a:t>
            </a:r>
            <a:r>
              <a:rPr lang="en-MY" sz="800" dirty="0" err="1"/>
              <a:t>iklan-iklan</a:t>
            </a:r>
            <a:r>
              <a:rPr lang="en-MY" sz="800" dirty="0"/>
              <a:t> haram di </a:t>
            </a:r>
            <a:r>
              <a:rPr lang="en-MY" sz="800" dirty="0" err="1"/>
              <a:t>sekitar</a:t>
            </a:r>
            <a:r>
              <a:rPr lang="en-MY" sz="800" dirty="0"/>
              <a:t> </a:t>
            </a:r>
            <a:r>
              <a:rPr lang="en-MY" sz="800" dirty="0" err="1"/>
              <a:t>kawasan</a:t>
            </a:r>
            <a:r>
              <a:rPr lang="en-MY" sz="800" dirty="0"/>
              <a:t> </a:t>
            </a:r>
            <a:r>
              <a:rPr lang="en-MY" sz="800" dirty="0" err="1"/>
              <a:t>pentadbiran</a:t>
            </a:r>
            <a:r>
              <a:rPr lang="en-MY" sz="800" dirty="0"/>
              <a:t> </a:t>
            </a:r>
            <a:r>
              <a:rPr lang="en-MY" sz="800" dirty="0" err="1"/>
              <a:t>Majlis</a:t>
            </a:r>
            <a:r>
              <a:rPr lang="en-MY" sz="800" dirty="0"/>
              <a:t>.</a:t>
            </a:r>
          </a:p>
          <a:p>
            <a:pPr>
              <a:buFont typeface="Arial" panose="020B0604020202020204" pitchFamily="34" charset="0"/>
              <a:buChar char="•"/>
            </a:pPr>
            <a:r>
              <a:rPr lang="en-MY" sz="800" dirty="0" err="1"/>
              <a:t>Melaksanakan</a:t>
            </a:r>
            <a:r>
              <a:rPr lang="en-MY" sz="800" dirty="0"/>
              <a:t> </a:t>
            </a:r>
            <a:r>
              <a:rPr lang="en-MY" sz="800" dirty="0" err="1"/>
              <a:t>siasatan-siasatan</a:t>
            </a:r>
            <a:r>
              <a:rPr lang="en-MY" sz="800" dirty="0"/>
              <a:t> </a:t>
            </a:r>
            <a:r>
              <a:rPr lang="en-MY" sz="800" dirty="0" err="1"/>
              <a:t>tindakan</a:t>
            </a:r>
            <a:r>
              <a:rPr lang="en-MY" sz="800" dirty="0"/>
              <a:t> </a:t>
            </a:r>
            <a:r>
              <a:rPr lang="en-MY" sz="800" dirty="0" err="1"/>
              <a:t>ke</a:t>
            </a:r>
            <a:r>
              <a:rPr lang="en-MY" sz="800" dirty="0"/>
              <a:t> </a:t>
            </a:r>
            <a:r>
              <a:rPr lang="en-MY" sz="800" dirty="0" err="1"/>
              <a:t>atas</a:t>
            </a:r>
            <a:r>
              <a:rPr lang="en-MY" sz="800" dirty="0"/>
              <a:t> </a:t>
            </a:r>
            <a:r>
              <a:rPr lang="en-MY" sz="800" dirty="0" err="1"/>
              <a:t>aduan-aduan</a:t>
            </a:r>
            <a:r>
              <a:rPr lang="en-MY" sz="800" dirty="0"/>
              <a:t> yang </a:t>
            </a:r>
            <a:r>
              <a:rPr lang="en-MY" sz="800" dirty="0" err="1"/>
              <a:t>diterima</a:t>
            </a:r>
            <a:r>
              <a:rPr lang="en-MY" sz="800" dirty="0"/>
              <a:t> </a:t>
            </a:r>
            <a:r>
              <a:rPr lang="en-MY" sz="800" dirty="0" err="1"/>
              <a:t>berhubungkait</a:t>
            </a:r>
            <a:r>
              <a:rPr lang="en-MY" sz="800" dirty="0"/>
              <a:t> </a:t>
            </a:r>
            <a:r>
              <a:rPr lang="en-MY" sz="800" dirty="0" err="1"/>
              <a:t>pemasangan</a:t>
            </a:r>
            <a:r>
              <a:rPr lang="en-MY" sz="800" dirty="0"/>
              <a:t> </a:t>
            </a:r>
            <a:r>
              <a:rPr lang="en-MY" sz="800" dirty="0" err="1"/>
              <a:t>iklan</a:t>
            </a:r>
            <a:r>
              <a:rPr lang="en-MY" sz="800" dirty="0"/>
              <a:t> (banner,  </a:t>
            </a:r>
            <a:r>
              <a:rPr lang="en-MY" sz="800" dirty="0" err="1"/>
              <a:t>banting</a:t>
            </a:r>
            <a:r>
              <a:rPr lang="en-MY" sz="800" dirty="0"/>
              <a:t>, </a:t>
            </a:r>
            <a:r>
              <a:rPr lang="en-MY" sz="800" dirty="0" err="1"/>
              <a:t>sepanduk</a:t>
            </a:r>
            <a:r>
              <a:rPr lang="en-MY" sz="800" dirty="0"/>
              <a:t> </a:t>
            </a:r>
            <a:r>
              <a:rPr lang="en-MY" sz="800" dirty="0" err="1"/>
              <a:t>dll</a:t>
            </a:r>
            <a:r>
              <a:rPr lang="en-MY" sz="800" dirty="0"/>
              <a:t>) </a:t>
            </a:r>
            <a:r>
              <a:rPr lang="en-MY" sz="800" dirty="0" err="1"/>
              <a:t>tanpa</a:t>
            </a:r>
            <a:r>
              <a:rPr lang="en-MY" sz="800" dirty="0"/>
              <a:t> </a:t>
            </a:r>
            <a:r>
              <a:rPr lang="en-MY" sz="800" dirty="0" err="1"/>
              <a:t>mendapat</a:t>
            </a:r>
            <a:r>
              <a:rPr lang="en-MY" sz="800" dirty="0"/>
              <a:t> permit </a:t>
            </a:r>
            <a:r>
              <a:rPr lang="en-MY" sz="800" dirty="0" err="1"/>
              <a:t>dari</a:t>
            </a:r>
            <a:r>
              <a:rPr lang="en-MY" sz="800" dirty="0"/>
              <a:t> </a:t>
            </a:r>
            <a:r>
              <a:rPr lang="en-MY" sz="800" dirty="0" err="1"/>
              <a:t>pihak</a:t>
            </a:r>
            <a:r>
              <a:rPr lang="en-MY" sz="800" dirty="0"/>
              <a:t> </a:t>
            </a:r>
            <a:r>
              <a:rPr lang="en-MY" sz="800" dirty="0" err="1"/>
              <a:t>Majlis</a:t>
            </a:r>
            <a:r>
              <a:rPr lang="en-MY" sz="800" dirty="0"/>
              <a:t>.</a:t>
            </a:r>
          </a:p>
          <a:p>
            <a:pPr>
              <a:buFont typeface="Arial" panose="020B0604020202020204" pitchFamily="34" charset="0"/>
              <a:buChar char="•"/>
            </a:pPr>
            <a:r>
              <a:rPr lang="en-MY" sz="800" dirty="0" err="1"/>
              <a:t>Melaksanakan</a:t>
            </a:r>
            <a:r>
              <a:rPr lang="en-MY" sz="800" dirty="0"/>
              <a:t> </a:t>
            </a:r>
            <a:r>
              <a:rPr lang="en-MY" sz="800" dirty="0" err="1"/>
              <a:t>operasi</a:t>
            </a:r>
            <a:r>
              <a:rPr lang="en-MY" sz="800" dirty="0"/>
              <a:t> </a:t>
            </a:r>
            <a:r>
              <a:rPr lang="en-MY" sz="800" dirty="0" err="1"/>
              <a:t>penurunan</a:t>
            </a:r>
            <a:r>
              <a:rPr lang="en-MY" sz="800" dirty="0"/>
              <a:t> </a:t>
            </a:r>
            <a:r>
              <a:rPr lang="en-MY" sz="800" dirty="0" err="1"/>
              <a:t>iklan-iklan</a:t>
            </a:r>
            <a:r>
              <a:rPr lang="en-MY" sz="800" dirty="0"/>
              <a:t> haram (</a:t>
            </a:r>
            <a:r>
              <a:rPr lang="en-MY" sz="800" dirty="0" err="1"/>
              <a:t>tanpa</a:t>
            </a:r>
            <a:r>
              <a:rPr lang="en-MY" sz="800" dirty="0"/>
              <a:t> permit) </a:t>
            </a:r>
            <a:r>
              <a:rPr lang="en-MY" sz="800" dirty="0" err="1"/>
              <a:t>serta-merta</a:t>
            </a:r>
            <a:r>
              <a:rPr lang="en-MY" sz="800" dirty="0"/>
              <a:t> </a:t>
            </a:r>
            <a:r>
              <a:rPr lang="en-MY" sz="800" dirty="0" err="1"/>
              <a:t>dan</a:t>
            </a:r>
            <a:r>
              <a:rPr lang="en-MY" sz="800" dirty="0"/>
              <a:t> </a:t>
            </a:r>
            <a:r>
              <a:rPr lang="en-MY" sz="800" dirty="0" err="1"/>
              <a:t>setiap</a:t>
            </a:r>
            <a:r>
              <a:rPr lang="en-MY" sz="800" dirty="0"/>
              <a:t> </a:t>
            </a:r>
            <a:r>
              <a:rPr lang="en-MY" sz="800" dirty="0" err="1"/>
              <a:t>hari</a:t>
            </a:r>
            <a:r>
              <a:rPr lang="en-MY" sz="800" dirty="0"/>
              <a:t>.</a:t>
            </a:r>
          </a:p>
          <a:p>
            <a:pPr>
              <a:buFont typeface="Arial" panose="020B0604020202020204" pitchFamily="34" charset="0"/>
              <a:buChar char="•"/>
            </a:pPr>
            <a:r>
              <a:rPr lang="en-MY" sz="800" dirty="0" err="1"/>
              <a:t>Menyediakan</a:t>
            </a:r>
            <a:r>
              <a:rPr lang="en-MY" sz="800" dirty="0"/>
              <a:t> </a:t>
            </a:r>
            <a:r>
              <a:rPr lang="en-MY" sz="800" dirty="0" err="1"/>
              <a:t>laporan</a:t>
            </a:r>
            <a:r>
              <a:rPr lang="en-MY" sz="800" dirty="0"/>
              <a:t> </a:t>
            </a:r>
            <a:r>
              <a:rPr lang="en-MY" sz="800" dirty="0" err="1"/>
              <a:t>mingguan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 </a:t>
            </a:r>
            <a:r>
              <a:rPr lang="en-MY" sz="800" dirty="0" err="1"/>
              <a:t>tindakan</a:t>
            </a:r>
            <a:r>
              <a:rPr lang="en-MY" sz="800" dirty="0"/>
              <a:t> </a:t>
            </a:r>
            <a:r>
              <a:rPr lang="en-MY" sz="800" dirty="0" err="1"/>
              <a:t>penurunan</a:t>
            </a:r>
            <a:r>
              <a:rPr lang="en-MY" sz="800" dirty="0"/>
              <a:t> </a:t>
            </a:r>
            <a:r>
              <a:rPr lang="en-MY" sz="800" dirty="0" err="1"/>
              <a:t>iklan-iklan</a:t>
            </a:r>
            <a:r>
              <a:rPr lang="en-MY" sz="800" dirty="0"/>
              <a:t> haram.</a:t>
            </a:r>
          </a:p>
          <a:p>
            <a:pPr>
              <a:buFont typeface="Arial" panose="020B0604020202020204" pitchFamily="34" charset="0"/>
              <a:buChar char="•"/>
            </a:pPr>
            <a:r>
              <a:rPr lang="en-MY" sz="800" dirty="0" err="1"/>
              <a:t>Menyemak</a:t>
            </a:r>
            <a:r>
              <a:rPr lang="en-MY" sz="800" dirty="0"/>
              <a:t> </a:t>
            </a:r>
            <a:r>
              <a:rPr lang="en-MY" sz="800" dirty="0" err="1"/>
              <a:t>laporan-laporan</a:t>
            </a:r>
            <a:r>
              <a:rPr lang="en-MY" sz="800" dirty="0"/>
              <a:t> </a:t>
            </a:r>
            <a:r>
              <a:rPr lang="en-MY" sz="800" dirty="0" err="1"/>
              <a:t>tugas</a:t>
            </a:r>
            <a:r>
              <a:rPr lang="en-MY" sz="800" dirty="0"/>
              <a:t> </a:t>
            </a:r>
            <a:r>
              <a:rPr lang="en-MY" sz="800" dirty="0" err="1"/>
              <a:t>operasi</a:t>
            </a:r>
            <a:r>
              <a:rPr lang="en-MY" sz="800" dirty="0"/>
              <a:t> yang </a:t>
            </a:r>
            <a:r>
              <a:rPr lang="en-MY" sz="800" dirty="0" err="1"/>
              <a:t>dijalankan</a:t>
            </a:r>
            <a:r>
              <a:rPr lang="en-MY" sz="800" dirty="0"/>
              <a:t> </a:t>
            </a:r>
            <a:r>
              <a:rPr lang="en-MY" sz="800" dirty="0" err="1"/>
              <a:t>oleh</a:t>
            </a:r>
            <a:r>
              <a:rPr lang="en-MY" sz="800" dirty="0"/>
              <a:t> unit.</a:t>
            </a:r>
          </a:p>
          <a:p>
            <a:pPr>
              <a:buFont typeface="Arial" panose="020B0604020202020204" pitchFamily="34" charset="0"/>
              <a:buChar char="•"/>
            </a:pPr>
            <a:r>
              <a:rPr lang="en-MY" sz="800" dirty="0" err="1"/>
              <a:t>Menjalankan</a:t>
            </a:r>
            <a:r>
              <a:rPr lang="en-MY" sz="800" dirty="0"/>
              <a:t> lain-lain </a:t>
            </a:r>
            <a:r>
              <a:rPr lang="en-MY" sz="800" dirty="0" err="1"/>
              <a:t>tugas</a:t>
            </a:r>
            <a:r>
              <a:rPr lang="en-MY" sz="800" dirty="0"/>
              <a:t> yang </a:t>
            </a:r>
            <a:r>
              <a:rPr lang="en-MY" sz="800" dirty="0" err="1"/>
              <a:t>diarahkan</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 </a:t>
            </a:r>
            <a:r>
              <a:rPr lang="en-MY" sz="800" dirty="0" err="1"/>
              <a:t>dan</a:t>
            </a:r>
            <a:r>
              <a:rPr lang="en-MY" sz="800" dirty="0"/>
              <a:t> </a:t>
            </a:r>
            <a:r>
              <a:rPr lang="en-MY" sz="800" dirty="0" err="1"/>
              <a:t>Majlis</a:t>
            </a:r>
            <a:r>
              <a:rPr lang="en-MY" sz="800" dirty="0"/>
              <a:t> </a:t>
            </a:r>
            <a:r>
              <a:rPr lang="en-MY" sz="800" dirty="0" err="1"/>
              <a:t>dari</a:t>
            </a:r>
            <a:r>
              <a:rPr lang="en-MY" sz="800" dirty="0"/>
              <a:t> masa </a:t>
            </a:r>
            <a:r>
              <a:rPr lang="en-MY" sz="800" dirty="0" err="1"/>
              <a:t>ke</a:t>
            </a:r>
            <a:r>
              <a:rPr lang="en-MY" sz="800" dirty="0"/>
              <a:t> </a:t>
            </a:r>
            <a:r>
              <a:rPr lang="en-MY" sz="800" dirty="0" err="1"/>
              <a:t>semasa</a:t>
            </a:r>
            <a:r>
              <a:rPr lang="en-MY" sz="800" dirty="0"/>
              <a:t>.</a:t>
            </a:r>
          </a:p>
          <a:p>
            <a:r>
              <a:rPr lang="en-MY" sz="800" b="1" dirty="0"/>
              <a:t>                  c.     </a:t>
            </a:r>
            <a:r>
              <a:rPr lang="en-MY" sz="800" b="1" u="sng" dirty="0"/>
              <a:t>Unit </a:t>
            </a:r>
            <a:r>
              <a:rPr lang="en-MY" sz="800" b="1" u="sng" dirty="0" err="1"/>
              <a:t>Hiburan</a:t>
            </a:r>
            <a:endParaRPr lang="en-MY" sz="800" dirty="0"/>
          </a:p>
          <a:p>
            <a:pPr>
              <a:buFont typeface="Arial" panose="020B0604020202020204" pitchFamily="34" charset="0"/>
              <a:buChar char="•"/>
            </a:pPr>
            <a:r>
              <a:rPr lang="en-MY" sz="800" dirty="0" err="1"/>
              <a:t>Menjalankan</a:t>
            </a:r>
            <a:r>
              <a:rPr lang="en-MY" sz="800" dirty="0"/>
              <a:t> </a:t>
            </a:r>
            <a:r>
              <a:rPr lang="en-MY" sz="800" dirty="0" err="1"/>
              <a:t>pemeriksaan</a:t>
            </a:r>
            <a:r>
              <a:rPr lang="en-MY" sz="800" dirty="0"/>
              <a:t> </a:t>
            </a:r>
            <a:r>
              <a:rPr lang="en-MY" sz="800" dirty="0" err="1"/>
              <a:t>premis</a:t>
            </a:r>
            <a:r>
              <a:rPr lang="en-MY" sz="800" dirty="0"/>
              <a:t> </a:t>
            </a:r>
            <a:r>
              <a:rPr lang="en-MY" sz="800" dirty="0" err="1"/>
              <a:t>hiburan</a:t>
            </a:r>
            <a:r>
              <a:rPr lang="en-MY" sz="800" dirty="0"/>
              <a:t> </a:t>
            </a:r>
            <a:r>
              <a:rPr lang="en-MY" sz="800" dirty="0" err="1"/>
              <a:t>bagi</a:t>
            </a:r>
            <a:r>
              <a:rPr lang="en-MY" sz="800" dirty="0"/>
              <a:t> </a:t>
            </a:r>
            <a:r>
              <a:rPr lang="en-MY" sz="800" dirty="0" err="1"/>
              <a:t>memastikan</a:t>
            </a:r>
            <a:r>
              <a:rPr lang="en-MY" sz="800" dirty="0"/>
              <a:t> </a:t>
            </a:r>
            <a:r>
              <a:rPr lang="en-MY" sz="800" dirty="0" err="1"/>
              <a:t>premis</a:t>
            </a:r>
            <a:r>
              <a:rPr lang="en-MY" sz="800" dirty="0"/>
              <a:t> </a:t>
            </a:r>
            <a:r>
              <a:rPr lang="en-MY" sz="800" dirty="0" err="1"/>
              <a:t>memiliki</a:t>
            </a:r>
            <a:r>
              <a:rPr lang="en-MY" sz="800" dirty="0"/>
              <a:t> </a:t>
            </a:r>
            <a:r>
              <a:rPr lang="en-MY" sz="800" dirty="0" err="1"/>
              <a:t>Lesen</a:t>
            </a:r>
            <a:r>
              <a:rPr lang="en-MY" sz="800" dirty="0"/>
              <a:t> </a:t>
            </a:r>
            <a:r>
              <a:rPr lang="en-MY" sz="800" dirty="0" err="1"/>
              <a:t>Hiburan</a:t>
            </a:r>
            <a:r>
              <a:rPr lang="en-MY" sz="800" dirty="0"/>
              <a:t> </a:t>
            </a:r>
            <a:r>
              <a:rPr lang="en-MY" sz="800" dirty="0" err="1"/>
              <a:t>dan</a:t>
            </a:r>
            <a:r>
              <a:rPr lang="en-MY" sz="800" dirty="0"/>
              <a:t> </a:t>
            </a:r>
            <a:r>
              <a:rPr lang="en-MY" sz="800" dirty="0" err="1"/>
              <a:t>Iklan</a:t>
            </a:r>
            <a:r>
              <a:rPr lang="en-MY" sz="800" dirty="0"/>
              <a:t> yang </a:t>
            </a:r>
            <a:r>
              <a:rPr lang="en-MY" sz="800" dirty="0" err="1"/>
              <a:t>sah</a:t>
            </a:r>
            <a:r>
              <a:rPr lang="en-MY" sz="800" dirty="0"/>
              <a:t>.</a:t>
            </a:r>
          </a:p>
          <a:p>
            <a:pPr>
              <a:buFont typeface="Arial" panose="020B0604020202020204" pitchFamily="34" charset="0"/>
              <a:buChar char="•"/>
            </a:pPr>
            <a:r>
              <a:rPr lang="en-MY" sz="800" dirty="0" err="1"/>
              <a:t>Menjalankan</a:t>
            </a:r>
            <a:r>
              <a:rPr lang="en-MY" sz="800" dirty="0"/>
              <a:t> </a:t>
            </a:r>
            <a:r>
              <a:rPr lang="en-MY" sz="800" dirty="0" err="1"/>
              <a:t>pemeriksaan</a:t>
            </a:r>
            <a:r>
              <a:rPr lang="en-MY" sz="800" dirty="0"/>
              <a:t> </a:t>
            </a:r>
            <a:r>
              <a:rPr lang="en-MY" sz="800" dirty="0" err="1"/>
              <a:t>premis</a:t>
            </a:r>
            <a:r>
              <a:rPr lang="en-MY" sz="800" dirty="0"/>
              <a:t> </a:t>
            </a:r>
            <a:r>
              <a:rPr lang="en-MY" sz="800" dirty="0" err="1"/>
              <a:t>Pusat</a:t>
            </a:r>
            <a:r>
              <a:rPr lang="en-MY" sz="800" dirty="0"/>
              <a:t> </a:t>
            </a:r>
            <a:r>
              <a:rPr lang="en-MY" sz="800" dirty="0" err="1"/>
              <a:t>Hiburan</a:t>
            </a:r>
            <a:r>
              <a:rPr lang="en-MY" sz="800" dirty="0"/>
              <a:t> </a:t>
            </a:r>
            <a:r>
              <a:rPr lang="en-MY" sz="800" dirty="0" err="1"/>
              <a:t>secara</a:t>
            </a:r>
            <a:r>
              <a:rPr lang="en-MY" sz="800" dirty="0"/>
              <a:t> </a:t>
            </a:r>
            <a:r>
              <a:rPr lang="en-MY" sz="800" dirty="0" err="1"/>
              <a:t>berkala</a:t>
            </a:r>
            <a:r>
              <a:rPr lang="en-MY" sz="800" dirty="0"/>
              <a:t> </a:t>
            </a:r>
            <a:r>
              <a:rPr lang="en-MY" sz="800" dirty="0" err="1"/>
              <a:t>dan</a:t>
            </a:r>
            <a:r>
              <a:rPr lang="en-MY" sz="800" dirty="0"/>
              <a:t> </a:t>
            </a:r>
            <a:r>
              <a:rPr lang="en-MY" sz="800" dirty="0" err="1"/>
              <a:t>operasi</a:t>
            </a:r>
            <a:r>
              <a:rPr lang="en-MY" sz="800" dirty="0"/>
              <a:t> </a:t>
            </a:r>
            <a:r>
              <a:rPr lang="en-MY" sz="800" dirty="0" err="1"/>
              <a:t>bersama</a:t>
            </a:r>
            <a:r>
              <a:rPr lang="en-MY" sz="800" dirty="0"/>
              <a:t> lain-lain </a:t>
            </a:r>
            <a:r>
              <a:rPr lang="en-MY" sz="800" dirty="0" err="1"/>
              <a:t>agensi</a:t>
            </a:r>
            <a:r>
              <a:rPr lang="en-MY" sz="800" dirty="0"/>
              <a:t> </a:t>
            </a:r>
            <a:r>
              <a:rPr lang="en-MY" sz="800" dirty="0" err="1"/>
              <a:t>seperti</a:t>
            </a:r>
            <a:r>
              <a:rPr lang="en-MY" sz="800" dirty="0"/>
              <a:t> Polis, </a:t>
            </a:r>
            <a:r>
              <a:rPr lang="en-MY" sz="800" dirty="0" err="1"/>
              <a:t>Imigresen</a:t>
            </a:r>
            <a:r>
              <a:rPr lang="en-MY" sz="800" dirty="0"/>
              <a:t>, JPN, </a:t>
            </a:r>
            <a:r>
              <a:rPr lang="en-MY" sz="800" dirty="0" err="1"/>
              <a:t>Rela</a:t>
            </a:r>
            <a:r>
              <a:rPr lang="en-MY" sz="800" dirty="0"/>
              <a:t> </a:t>
            </a:r>
            <a:r>
              <a:rPr lang="en-MY" sz="800" dirty="0" err="1"/>
              <a:t>dll</a:t>
            </a:r>
            <a:r>
              <a:rPr lang="en-MY" sz="800" dirty="0"/>
              <a:t>.</a:t>
            </a:r>
          </a:p>
          <a:p>
            <a:pPr>
              <a:buFont typeface="Arial" panose="020B0604020202020204" pitchFamily="34" charset="0"/>
              <a:buChar char="•"/>
            </a:pPr>
            <a:r>
              <a:rPr lang="en-MY" sz="800" dirty="0" err="1"/>
              <a:t>Menjalankan</a:t>
            </a:r>
            <a:r>
              <a:rPr lang="en-MY" sz="800" dirty="0"/>
              <a:t> </a:t>
            </a:r>
            <a:r>
              <a:rPr lang="en-MY" sz="800" dirty="0" err="1"/>
              <a:t>siasatan</a:t>
            </a:r>
            <a:r>
              <a:rPr lang="en-MY" sz="800" dirty="0"/>
              <a:t> </a:t>
            </a:r>
            <a:r>
              <a:rPr lang="en-MY" sz="800" dirty="0" err="1"/>
              <a:t>dan</a:t>
            </a:r>
            <a:r>
              <a:rPr lang="en-MY" sz="800" dirty="0"/>
              <a:t> </a:t>
            </a:r>
            <a:r>
              <a:rPr lang="en-MY" sz="800" dirty="0" err="1"/>
              <a:t>tindakan</a:t>
            </a:r>
            <a:r>
              <a:rPr lang="en-MY" sz="800" dirty="0"/>
              <a:t> </a:t>
            </a:r>
            <a:r>
              <a:rPr lang="en-MY" sz="800" dirty="0" err="1"/>
              <a:t>ke</a:t>
            </a:r>
            <a:r>
              <a:rPr lang="en-MY" sz="800" dirty="0"/>
              <a:t> </a:t>
            </a:r>
            <a:r>
              <a:rPr lang="en-MY" sz="800" dirty="0" err="1"/>
              <a:t>atas</a:t>
            </a:r>
            <a:r>
              <a:rPr lang="en-MY" sz="800" dirty="0"/>
              <a:t> </a:t>
            </a:r>
            <a:r>
              <a:rPr lang="en-MY" sz="800" dirty="0" err="1"/>
              <a:t>aduan-aduan</a:t>
            </a:r>
            <a:r>
              <a:rPr lang="en-MY" sz="800" dirty="0"/>
              <a:t> </a:t>
            </a:r>
            <a:r>
              <a:rPr lang="en-MY" sz="800" dirty="0" err="1"/>
              <a:t>awam</a:t>
            </a:r>
            <a:r>
              <a:rPr lang="en-MY" sz="800" dirty="0"/>
              <a:t> yang </a:t>
            </a:r>
            <a:r>
              <a:rPr lang="en-MY" sz="800" dirty="0" err="1"/>
              <a:t>diterima</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 </a:t>
            </a:r>
            <a:r>
              <a:rPr lang="en-MY" sz="800" dirty="0" err="1"/>
              <a:t>dari</a:t>
            </a:r>
            <a:r>
              <a:rPr lang="en-MY" sz="800" dirty="0"/>
              <a:t> masa </a:t>
            </a:r>
            <a:r>
              <a:rPr lang="en-MY" sz="800" dirty="0" err="1"/>
              <a:t>ke</a:t>
            </a:r>
            <a:r>
              <a:rPr lang="en-MY" sz="800" dirty="0"/>
              <a:t> </a:t>
            </a:r>
            <a:r>
              <a:rPr lang="en-MY" sz="800" dirty="0" err="1"/>
              <a:t>semasa</a:t>
            </a:r>
            <a:r>
              <a:rPr lang="en-MY" sz="800" dirty="0"/>
              <a:t>.</a:t>
            </a:r>
          </a:p>
          <a:p>
            <a:pPr>
              <a:buFont typeface="Arial" panose="020B0604020202020204" pitchFamily="34" charset="0"/>
              <a:buChar char="•"/>
            </a:pPr>
            <a:r>
              <a:rPr lang="en-MY" sz="800" dirty="0" err="1"/>
              <a:t>Menyediakan</a:t>
            </a:r>
            <a:r>
              <a:rPr lang="en-MY" sz="800" dirty="0"/>
              <a:t> </a:t>
            </a:r>
            <a:r>
              <a:rPr lang="en-MY" sz="800" dirty="0" err="1"/>
              <a:t>laporan-laporan</a:t>
            </a:r>
            <a:r>
              <a:rPr lang="en-MY" sz="800" dirty="0"/>
              <a:t> </a:t>
            </a:r>
            <a:r>
              <a:rPr lang="en-MY" sz="800" dirty="0" err="1"/>
              <a:t>operasi</a:t>
            </a:r>
            <a:r>
              <a:rPr lang="en-MY" sz="800" dirty="0"/>
              <a:t> </a:t>
            </a:r>
            <a:r>
              <a:rPr lang="en-MY" sz="800" dirty="0" err="1"/>
              <a:t>hiburan</a:t>
            </a:r>
            <a:r>
              <a:rPr lang="en-MY" sz="800" dirty="0"/>
              <a:t> </a:t>
            </a:r>
            <a:r>
              <a:rPr lang="en-MY" sz="800" dirty="0" err="1"/>
              <a:t>secara</a:t>
            </a:r>
            <a:r>
              <a:rPr lang="en-MY" sz="800" dirty="0"/>
              <a:t> </a:t>
            </a:r>
            <a:r>
              <a:rPr lang="en-MY" sz="800" dirty="0" err="1"/>
              <a:t>minguan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a:t>
            </a:r>
          </a:p>
          <a:p>
            <a:pPr>
              <a:buFont typeface="Arial" panose="020B0604020202020204" pitchFamily="34" charset="0"/>
              <a:buChar char="•"/>
            </a:pPr>
            <a:r>
              <a:rPr lang="en-MY" sz="800" dirty="0" err="1"/>
              <a:t>Menjalankan</a:t>
            </a:r>
            <a:r>
              <a:rPr lang="en-MY" sz="800" dirty="0"/>
              <a:t> lain-lain </a:t>
            </a:r>
            <a:r>
              <a:rPr lang="en-MY" sz="800" dirty="0" err="1"/>
              <a:t>tugas</a:t>
            </a:r>
            <a:r>
              <a:rPr lang="en-MY" sz="800" dirty="0"/>
              <a:t> yang </a:t>
            </a:r>
            <a:r>
              <a:rPr lang="en-MY" sz="800" dirty="0" err="1"/>
              <a:t>diarahkan</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a:t>
            </a:r>
          </a:p>
          <a:p>
            <a:r>
              <a:rPr lang="en-MY" sz="800" b="1" dirty="0"/>
              <a:t>                  d.   </a:t>
            </a:r>
            <a:r>
              <a:rPr lang="en-MY" sz="800" b="1" u="sng" dirty="0"/>
              <a:t>Unit </a:t>
            </a:r>
            <a:r>
              <a:rPr lang="en-MY" sz="800" b="1" u="sng" dirty="0" err="1"/>
              <a:t>Pulau</a:t>
            </a:r>
            <a:r>
              <a:rPr lang="en-MY" sz="800" b="1" u="sng" dirty="0"/>
              <a:t> Indah</a:t>
            </a:r>
            <a:endParaRPr lang="en-MY" sz="800" dirty="0"/>
          </a:p>
          <a:p>
            <a:pPr>
              <a:buFont typeface="Arial" panose="020B0604020202020204" pitchFamily="34" charset="0"/>
              <a:buChar char="•"/>
            </a:pPr>
            <a:r>
              <a:rPr lang="en-MY" sz="800" dirty="0" err="1"/>
              <a:t>Menjalankan</a:t>
            </a:r>
            <a:r>
              <a:rPr lang="en-MY" sz="800" dirty="0"/>
              <a:t> </a:t>
            </a:r>
            <a:r>
              <a:rPr lang="en-MY" sz="800" dirty="0" err="1"/>
              <a:t>pemeriksaan</a:t>
            </a:r>
            <a:r>
              <a:rPr lang="en-MY" sz="800" dirty="0"/>
              <a:t> </a:t>
            </a:r>
            <a:r>
              <a:rPr lang="en-MY" sz="800" dirty="0" err="1"/>
              <a:t>premis</a:t>
            </a:r>
            <a:r>
              <a:rPr lang="en-MY" sz="800" dirty="0"/>
              <a:t> </a:t>
            </a:r>
            <a:r>
              <a:rPr lang="en-MY" sz="800" dirty="0" err="1"/>
              <a:t>perniagaan</a:t>
            </a:r>
            <a:r>
              <a:rPr lang="en-MY" sz="800" dirty="0"/>
              <a:t> di </a:t>
            </a:r>
            <a:r>
              <a:rPr lang="en-MY" sz="800" dirty="0" err="1"/>
              <a:t>Pulau</a:t>
            </a:r>
            <a:r>
              <a:rPr lang="en-MY" sz="800" dirty="0"/>
              <a:t> Indah </a:t>
            </a:r>
            <a:r>
              <a:rPr lang="en-MY" sz="800" dirty="0" err="1"/>
              <a:t>bagi</a:t>
            </a:r>
            <a:r>
              <a:rPr lang="en-MY" sz="800" dirty="0"/>
              <a:t> </a:t>
            </a:r>
            <a:r>
              <a:rPr lang="en-MY" sz="800" dirty="0" err="1"/>
              <a:t>memastikan</a:t>
            </a:r>
            <a:r>
              <a:rPr lang="en-MY" sz="800" dirty="0"/>
              <a:t> </a:t>
            </a:r>
            <a:r>
              <a:rPr lang="en-MY" sz="800" dirty="0" err="1"/>
              <a:t>premis</a:t>
            </a:r>
            <a:r>
              <a:rPr lang="en-MY" sz="800" dirty="0"/>
              <a:t> </a:t>
            </a:r>
            <a:r>
              <a:rPr lang="en-MY" sz="800" dirty="0" err="1"/>
              <a:t>memiliki</a:t>
            </a:r>
            <a:r>
              <a:rPr lang="en-MY" sz="800" dirty="0"/>
              <a:t> </a:t>
            </a:r>
            <a:r>
              <a:rPr lang="en-MY" sz="800" dirty="0" err="1"/>
              <a:t>Lesen</a:t>
            </a:r>
            <a:r>
              <a:rPr lang="en-MY" sz="800" dirty="0"/>
              <a:t> </a:t>
            </a:r>
            <a:r>
              <a:rPr lang="en-MY" sz="800" dirty="0" err="1"/>
              <a:t>Perniagaan</a:t>
            </a:r>
            <a:r>
              <a:rPr lang="en-MY" sz="800" dirty="0"/>
              <a:t> </a:t>
            </a:r>
            <a:r>
              <a:rPr lang="en-MY" sz="800" dirty="0" err="1"/>
              <a:t>dan</a:t>
            </a:r>
            <a:r>
              <a:rPr lang="en-MY" sz="800" dirty="0"/>
              <a:t> </a:t>
            </a:r>
            <a:r>
              <a:rPr lang="en-MY" sz="800" dirty="0" err="1"/>
              <a:t>Iklan</a:t>
            </a:r>
            <a:r>
              <a:rPr lang="en-MY" sz="800" dirty="0"/>
              <a:t> yang </a:t>
            </a:r>
            <a:r>
              <a:rPr lang="en-MY" sz="800" dirty="0" err="1"/>
              <a:t>sah</a:t>
            </a:r>
            <a:r>
              <a:rPr lang="en-MY" sz="800" dirty="0"/>
              <a:t>.</a:t>
            </a:r>
          </a:p>
          <a:p>
            <a:pPr>
              <a:buFont typeface="Arial" panose="020B0604020202020204" pitchFamily="34" charset="0"/>
              <a:buChar char="•"/>
            </a:pPr>
            <a:r>
              <a:rPr lang="en-MY" sz="800" dirty="0" err="1"/>
              <a:t>Menjalankan</a:t>
            </a:r>
            <a:r>
              <a:rPr lang="en-MY" sz="800" dirty="0"/>
              <a:t> </a:t>
            </a:r>
            <a:r>
              <a:rPr lang="en-MY" sz="800" dirty="0" err="1"/>
              <a:t>pemantauan</a:t>
            </a:r>
            <a:r>
              <a:rPr lang="en-MY" sz="800" dirty="0"/>
              <a:t> </a:t>
            </a:r>
            <a:r>
              <a:rPr lang="en-MY" sz="800" dirty="0" err="1"/>
              <a:t>dan</a:t>
            </a:r>
            <a:r>
              <a:rPr lang="en-MY" sz="800" dirty="0"/>
              <a:t> </a:t>
            </a:r>
            <a:r>
              <a:rPr lang="en-MY" sz="800" dirty="0" err="1"/>
              <a:t>penguatkuasaan</a:t>
            </a:r>
            <a:r>
              <a:rPr lang="en-MY" sz="800" dirty="0"/>
              <a:t> </a:t>
            </a:r>
            <a:r>
              <a:rPr lang="en-MY" sz="800" dirty="0" err="1"/>
              <a:t>ke</a:t>
            </a:r>
            <a:r>
              <a:rPr lang="en-MY" sz="800" dirty="0"/>
              <a:t> </a:t>
            </a:r>
            <a:r>
              <a:rPr lang="en-MY" sz="800" dirty="0" err="1"/>
              <a:t>atas</a:t>
            </a:r>
            <a:r>
              <a:rPr lang="en-MY" sz="800" dirty="0"/>
              <a:t> </a:t>
            </a:r>
            <a:r>
              <a:rPr lang="en-MY" sz="800" dirty="0" err="1"/>
              <a:t>penjaja</a:t>
            </a:r>
            <a:r>
              <a:rPr lang="en-MY" sz="800" dirty="0"/>
              <a:t>, </a:t>
            </a:r>
            <a:r>
              <a:rPr lang="en-MY" sz="800" dirty="0" err="1"/>
              <a:t>halangan</a:t>
            </a:r>
            <a:r>
              <a:rPr lang="en-MY" sz="800" dirty="0"/>
              <a:t> </a:t>
            </a:r>
            <a:r>
              <a:rPr lang="en-MY" sz="800" dirty="0" err="1"/>
              <a:t>premis</a:t>
            </a:r>
            <a:r>
              <a:rPr lang="en-MY" sz="800" dirty="0"/>
              <a:t> </a:t>
            </a:r>
            <a:r>
              <a:rPr lang="en-MY" sz="800" dirty="0" err="1"/>
              <a:t>perniagaan</a:t>
            </a:r>
            <a:r>
              <a:rPr lang="en-MY" sz="800" dirty="0"/>
              <a:t> </a:t>
            </a:r>
            <a:r>
              <a:rPr lang="en-MY" sz="800" dirty="0" err="1"/>
              <a:t>ke</a:t>
            </a:r>
            <a:r>
              <a:rPr lang="en-MY" sz="800" dirty="0"/>
              <a:t> </a:t>
            </a:r>
            <a:r>
              <a:rPr lang="en-MY" sz="800" dirty="0" err="1"/>
              <a:t>atas</a:t>
            </a:r>
            <a:r>
              <a:rPr lang="en-MY" sz="800" dirty="0"/>
              <a:t> </a:t>
            </a:r>
            <a:r>
              <a:rPr lang="en-MY" sz="800" dirty="0" err="1"/>
              <a:t>premis</a:t>
            </a:r>
            <a:r>
              <a:rPr lang="en-MY" sz="800" dirty="0"/>
              <a:t> di </a:t>
            </a:r>
            <a:r>
              <a:rPr lang="en-MY" sz="800" dirty="0" err="1"/>
              <a:t>sekitar</a:t>
            </a:r>
            <a:r>
              <a:rPr lang="en-MY" sz="800" dirty="0"/>
              <a:t> </a:t>
            </a:r>
            <a:r>
              <a:rPr lang="en-MY" sz="800" dirty="0" err="1"/>
              <a:t>Pulau</a:t>
            </a:r>
            <a:r>
              <a:rPr lang="en-MY" sz="800" dirty="0"/>
              <a:t> Indah.</a:t>
            </a:r>
          </a:p>
          <a:p>
            <a:pPr>
              <a:buFont typeface="Arial" panose="020B0604020202020204" pitchFamily="34" charset="0"/>
              <a:buChar char="•"/>
            </a:pPr>
            <a:r>
              <a:rPr lang="en-MY" sz="800" dirty="0" err="1"/>
              <a:t>Menjalankan</a:t>
            </a:r>
            <a:r>
              <a:rPr lang="en-MY" sz="800" dirty="0"/>
              <a:t> </a:t>
            </a:r>
            <a:r>
              <a:rPr lang="en-MY" sz="800" dirty="0" err="1"/>
              <a:t>siasatan</a:t>
            </a:r>
            <a:r>
              <a:rPr lang="en-MY" sz="800" dirty="0"/>
              <a:t> </a:t>
            </a:r>
            <a:r>
              <a:rPr lang="en-MY" sz="800" dirty="0" err="1"/>
              <a:t>dan</a:t>
            </a:r>
            <a:r>
              <a:rPr lang="en-MY" sz="800" dirty="0"/>
              <a:t> </a:t>
            </a:r>
            <a:r>
              <a:rPr lang="en-MY" sz="800" dirty="0" err="1"/>
              <a:t>tindakan</a:t>
            </a:r>
            <a:r>
              <a:rPr lang="en-MY" sz="800" dirty="0"/>
              <a:t> </a:t>
            </a:r>
            <a:r>
              <a:rPr lang="en-MY" sz="800" dirty="0" err="1"/>
              <a:t>ke</a:t>
            </a:r>
            <a:r>
              <a:rPr lang="en-MY" sz="800" dirty="0"/>
              <a:t> </a:t>
            </a:r>
            <a:r>
              <a:rPr lang="en-MY" sz="800" dirty="0" err="1"/>
              <a:t>atas</a:t>
            </a:r>
            <a:r>
              <a:rPr lang="en-MY" sz="800" dirty="0"/>
              <a:t> </a:t>
            </a:r>
            <a:r>
              <a:rPr lang="en-MY" sz="800" dirty="0" err="1"/>
              <a:t>aduan-aduan</a:t>
            </a:r>
            <a:r>
              <a:rPr lang="en-MY" sz="800" dirty="0"/>
              <a:t> </a:t>
            </a:r>
            <a:r>
              <a:rPr lang="en-MY" sz="800" dirty="0" err="1"/>
              <a:t>awam</a:t>
            </a:r>
            <a:r>
              <a:rPr lang="en-MY" sz="800" dirty="0"/>
              <a:t> yang </a:t>
            </a:r>
            <a:r>
              <a:rPr lang="en-MY" sz="800" dirty="0" err="1"/>
              <a:t>diterima</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 </a:t>
            </a:r>
            <a:r>
              <a:rPr lang="en-MY" sz="800" dirty="0" err="1"/>
              <a:t>dari</a:t>
            </a:r>
            <a:r>
              <a:rPr lang="en-MY" sz="800" dirty="0"/>
              <a:t> masa </a:t>
            </a:r>
            <a:r>
              <a:rPr lang="en-MY" sz="800" dirty="0" err="1"/>
              <a:t>ke</a:t>
            </a:r>
            <a:r>
              <a:rPr lang="en-MY" sz="800" dirty="0"/>
              <a:t> </a:t>
            </a:r>
            <a:r>
              <a:rPr lang="en-MY" sz="800" dirty="0" err="1"/>
              <a:t>semasa</a:t>
            </a:r>
            <a:r>
              <a:rPr lang="en-MY" sz="800" dirty="0"/>
              <a:t>.</a:t>
            </a:r>
          </a:p>
          <a:p>
            <a:pPr>
              <a:buFont typeface="Arial" panose="020B0604020202020204" pitchFamily="34" charset="0"/>
              <a:buChar char="•"/>
            </a:pPr>
            <a:r>
              <a:rPr lang="en-MY" sz="800" dirty="0" err="1"/>
              <a:t>Menyediakan</a:t>
            </a:r>
            <a:r>
              <a:rPr lang="en-MY" sz="800" dirty="0"/>
              <a:t> </a:t>
            </a:r>
            <a:r>
              <a:rPr lang="en-MY" sz="800" dirty="0" err="1"/>
              <a:t>laporan-laporan</a:t>
            </a:r>
            <a:r>
              <a:rPr lang="en-MY" sz="800" dirty="0"/>
              <a:t> </a:t>
            </a:r>
            <a:r>
              <a:rPr lang="en-MY" sz="800" dirty="0" err="1"/>
              <a:t>tindakan</a:t>
            </a:r>
            <a:r>
              <a:rPr lang="en-MY" sz="800" dirty="0"/>
              <a:t> </a:t>
            </a:r>
            <a:r>
              <a:rPr lang="en-MY" sz="800" dirty="0" err="1"/>
              <a:t>harian</a:t>
            </a:r>
            <a:r>
              <a:rPr lang="en-MY" sz="800" dirty="0"/>
              <a:t>, </a:t>
            </a:r>
            <a:r>
              <a:rPr lang="en-MY" sz="800" dirty="0" err="1"/>
              <a:t>mingguan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a:t>
            </a:r>
          </a:p>
          <a:p>
            <a:pPr>
              <a:buFont typeface="Arial" panose="020B0604020202020204" pitchFamily="34" charset="0"/>
              <a:buChar char="•"/>
            </a:pPr>
            <a:r>
              <a:rPr lang="en-MY" sz="800" dirty="0" err="1"/>
              <a:t>Menyemak</a:t>
            </a:r>
            <a:r>
              <a:rPr lang="en-MY" sz="800" dirty="0"/>
              <a:t> </a:t>
            </a:r>
            <a:r>
              <a:rPr lang="en-MY" sz="800" dirty="0" err="1"/>
              <a:t>semua</a:t>
            </a:r>
            <a:r>
              <a:rPr lang="en-MY" sz="800" dirty="0"/>
              <a:t> </a:t>
            </a:r>
            <a:r>
              <a:rPr lang="en-MY" sz="800" dirty="0" err="1"/>
              <a:t>laporan</a:t>
            </a:r>
            <a:r>
              <a:rPr lang="en-MY" sz="800" dirty="0"/>
              <a:t> </a:t>
            </a:r>
            <a:r>
              <a:rPr lang="en-MY" sz="800" dirty="0" err="1"/>
              <a:t>tugas</a:t>
            </a:r>
            <a:r>
              <a:rPr lang="en-MY" sz="800" dirty="0"/>
              <a:t> yang </a:t>
            </a:r>
            <a:r>
              <a:rPr lang="en-MY" sz="800" dirty="0" err="1"/>
              <a:t>dibuat</a:t>
            </a:r>
            <a:r>
              <a:rPr lang="en-MY" sz="800" dirty="0"/>
              <a:t> </a:t>
            </a:r>
            <a:r>
              <a:rPr lang="en-MY" sz="800" dirty="0" err="1"/>
              <a:t>oleh</a:t>
            </a:r>
            <a:r>
              <a:rPr lang="en-MY" sz="800" dirty="0"/>
              <a:t> </a:t>
            </a:r>
            <a:r>
              <a:rPr lang="en-MY" sz="800" dirty="0" err="1"/>
              <a:t>anggota</a:t>
            </a:r>
            <a:r>
              <a:rPr lang="en-MY" sz="800" dirty="0"/>
              <a:t> unit </a:t>
            </a:r>
            <a:r>
              <a:rPr lang="en-MY" sz="800" dirty="0" err="1"/>
              <a:t>untuk</a:t>
            </a:r>
            <a:r>
              <a:rPr lang="en-MY" sz="800" dirty="0"/>
              <a:t> </a:t>
            </a:r>
            <a:r>
              <a:rPr lang="en-MY" sz="800" dirty="0" err="1"/>
              <a:t>tindakan</a:t>
            </a:r>
            <a:r>
              <a:rPr lang="en-MY" sz="800" dirty="0"/>
              <a:t> </a:t>
            </a:r>
            <a:r>
              <a:rPr lang="en-MY" sz="800" dirty="0" err="1"/>
              <a:t>lanjut</a:t>
            </a:r>
            <a:r>
              <a:rPr lang="en-MY" sz="800" dirty="0"/>
              <a:t>.</a:t>
            </a:r>
          </a:p>
          <a:p>
            <a:pPr>
              <a:buFont typeface="Arial" panose="020B0604020202020204" pitchFamily="34" charset="0"/>
              <a:buChar char="•"/>
            </a:pPr>
            <a:r>
              <a:rPr lang="en-MY" sz="800" dirty="0" err="1"/>
              <a:t>Menjalankan</a:t>
            </a:r>
            <a:r>
              <a:rPr lang="en-MY" sz="800" dirty="0"/>
              <a:t> lain-lain </a:t>
            </a:r>
            <a:r>
              <a:rPr lang="en-MY" sz="800" dirty="0" err="1"/>
              <a:t>tugas</a:t>
            </a:r>
            <a:r>
              <a:rPr lang="en-MY" sz="800" dirty="0"/>
              <a:t> yang  </a:t>
            </a:r>
            <a:r>
              <a:rPr lang="en-MY" sz="800" dirty="0" err="1"/>
              <a:t>diarahkan</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a:t>
            </a:r>
          </a:p>
          <a:p>
            <a:r>
              <a:rPr lang="en-MY" sz="800" b="1" dirty="0"/>
              <a:t>                  4.2.3      </a:t>
            </a:r>
            <a:r>
              <a:rPr lang="en-MY" sz="800" b="1" u="sng" dirty="0"/>
              <a:t>Unit Paraglider &amp; </a:t>
            </a:r>
            <a:r>
              <a:rPr lang="en-MY" sz="800" b="1" u="sng" dirty="0" err="1"/>
              <a:t>Pembakaran</a:t>
            </a:r>
            <a:r>
              <a:rPr lang="en-MY" sz="800" b="1" u="sng" dirty="0"/>
              <a:t> Terbuka</a:t>
            </a:r>
            <a:endParaRPr lang="en-MY" sz="800" dirty="0"/>
          </a:p>
          <a:p>
            <a:r>
              <a:rPr lang="en-MY" sz="800" b="1" dirty="0"/>
              <a:t>                  a.  </a:t>
            </a:r>
            <a:r>
              <a:rPr lang="en-MY" sz="800" b="1" u="sng" dirty="0"/>
              <a:t>Unit Paraglider</a:t>
            </a:r>
            <a:endParaRPr lang="en-MY" sz="800" dirty="0"/>
          </a:p>
          <a:p>
            <a:pPr>
              <a:buFont typeface="Arial" panose="020B0604020202020204" pitchFamily="34" charset="0"/>
              <a:buChar char="•"/>
            </a:pPr>
            <a:r>
              <a:rPr lang="en-MY" sz="800" dirty="0" err="1"/>
              <a:t>Menjalankan</a:t>
            </a:r>
            <a:r>
              <a:rPr lang="en-MY" sz="800" dirty="0"/>
              <a:t> </a:t>
            </a:r>
            <a:r>
              <a:rPr lang="en-MY" sz="800" dirty="0" err="1"/>
              <a:t>pemantauan</a:t>
            </a:r>
            <a:r>
              <a:rPr lang="en-MY" sz="800" dirty="0"/>
              <a:t> </a:t>
            </a:r>
            <a:r>
              <a:rPr lang="en-MY" sz="800" dirty="0" err="1"/>
              <a:t>melalui</a:t>
            </a:r>
            <a:r>
              <a:rPr lang="en-MY" sz="800" dirty="0"/>
              <a:t> </a:t>
            </a:r>
            <a:r>
              <a:rPr lang="en-MY" sz="800" dirty="0" err="1"/>
              <a:t>udara</a:t>
            </a:r>
            <a:r>
              <a:rPr lang="en-MY" sz="800" dirty="0"/>
              <a:t> </a:t>
            </a:r>
            <a:r>
              <a:rPr lang="en-MY" sz="800" dirty="0" err="1"/>
              <a:t>bagi</a:t>
            </a:r>
            <a:r>
              <a:rPr lang="en-MY" sz="800" dirty="0"/>
              <a:t> </a:t>
            </a:r>
            <a:r>
              <a:rPr lang="en-MY" sz="800" dirty="0" err="1"/>
              <a:t>mengenalpasti</a:t>
            </a:r>
            <a:r>
              <a:rPr lang="en-MY" sz="800" dirty="0"/>
              <a:t> </a:t>
            </a:r>
            <a:r>
              <a:rPr lang="en-MY" sz="800" dirty="0" err="1"/>
              <a:t>dan</a:t>
            </a:r>
            <a:r>
              <a:rPr lang="en-MY" sz="800" dirty="0"/>
              <a:t> </a:t>
            </a:r>
            <a:r>
              <a:rPr lang="en-MY" sz="800" dirty="0" err="1"/>
              <a:t>melaporkan</a:t>
            </a:r>
            <a:r>
              <a:rPr lang="en-MY" sz="800" dirty="0"/>
              <a:t> </a:t>
            </a:r>
            <a:r>
              <a:rPr lang="en-MY" sz="800" dirty="0" err="1"/>
              <a:t>kepada</a:t>
            </a:r>
            <a:r>
              <a:rPr lang="en-MY" sz="800" dirty="0"/>
              <a:t> </a:t>
            </a:r>
            <a:r>
              <a:rPr lang="en-MY" sz="800" dirty="0" err="1"/>
              <a:t>pihak</a:t>
            </a:r>
            <a:r>
              <a:rPr lang="en-MY" sz="800" dirty="0"/>
              <a:t> </a:t>
            </a:r>
            <a:r>
              <a:rPr lang="en-MY" sz="800" dirty="0" err="1"/>
              <a:t>Jabatan</a:t>
            </a:r>
            <a:r>
              <a:rPr lang="en-MY" sz="800" dirty="0"/>
              <a:t> </a:t>
            </a:r>
            <a:r>
              <a:rPr lang="en-MY" sz="800" dirty="0" err="1"/>
              <a:t>terhadap</a:t>
            </a:r>
            <a:r>
              <a:rPr lang="en-MY" sz="800" dirty="0"/>
              <a:t> </a:t>
            </a:r>
            <a:r>
              <a:rPr lang="en-MY" sz="800" dirty="0" err="1"/>
              <a:t>sebarang</a:t>
            </a:r>
            <a:r>
              <a:rPr lang="en-MY" sz="800" dirty="0"/>
              <a:t> </a:t>
            </a:r>
            <a:r>
              <a:rPr lang="en-MY" sz="800" dirty="0" err="1"/>
              <a:t>aktiviti</a:t>
            </a:r>
            <a:r>
              <a:rPr lang="en-MY" sz="800" dirty="0"/>
              <a:t> yang </a:t>
            </a:r>
            <a:r>
              <a:rPr lang="en-MY" sz="800" dirty="0" err="1"/>
              <a:t>menyalahi</a:t>
            </a:r>
            <a:r>
              <a:rPr lang="en-MY" sz="800" dirty="0"/>
              <a:t> </a:t>
            </a:r>
            <a:r>
              <a:rPr lang="en-MY" sz="800" dirty="0" err="1"/>
              <a:t>undang-undang</a:t>
            </a:r>
            <a:r>
              <a:rPr lang="en-MY" sz="800" dirty="0"/>
              <a:t> </a:t>
            </a:r>
            <a:r>
              <a:rPr lang="en-MY" sz="800" dirty="0" err="1"/>
              <a:t>Majlis</a:t>
            </a:r>
            <a:r>
              <a:rPr lang="en-MY" sz="800" dirty="0"/>
              <a:t> </a:t>
            </a:r>
            <a:r>
              <a:rPr lang="en-MY" sz="800" dirty="0" err="1"/>
              <a:t>seperti</a:t>
            </a:r>
            <a:r>
              <a:rPr lang="en-MY" sz="800" dirty="0"/>
              <a:t> </a:t>
            </a:r>
            <a:r>
              <a:rPr lang="en-MY" sz="800" dirty="0" err="1"/>
              <a:t>pembuangan</a:t>
            </a:r>
            <a:r>
              <a:rPr lang="en-MY" sz="800" dirty="0"/>
              <a:t> </a:t>
            </a:r>
            <a:r>
              <a:rPr lang="en-MY" sz="800" dirty="0" err="1"/>
              <a:t>sampah</a:t>
            </a:r>
            <a:r>
              <a:rPr lang="en-MY" sz="800" dirty="0"/>
              <a:t>, </a:t>
            </a:r>
            <a:r>
              <a:rPr lang="en-MY" sz="800" dirty="0" err="1"/>
              <a:t>kenderaan</a:t>
            </a:r>
            <a:r>
              <a:rPr lang="en-MY" sz="800" dirty="0"/>
              <a:t> </a:t>
            </a:r>
            <a:r>
              <a:rPr lang="en-MY" sz="800" dirty="0" err="1"/>
              <a:t>berat</a:t>
            </a:r>
            <a:r>
              <a:rPr lang="en-MY" sz="800" dirty="0"/>
              <a:t>, </a:t>
            </a:r>
            <a:r>
              <a:rPr lang="en-MY" sz="800" dirty="0" err="1"/>
              <a:t>pembakaran</a:t>
            </a:r>
            <a:r>
              <a:rPr lang="en-MY" sz="800" dirty="0"/>
              <a:t> </a:t>
            </a:r>
            <a:r>
              <a:rPr lang="en-MY" sz="800" dirty="0" err="1"/>
              <a:t>terbuka</a:t>
            </a:r>
            <a:r>
              <a:rPr lang="en-MY" sz="800" dirty="0"/>
              <a:t>, </a:t>
            </a:r>
            <a:r>
              <a:rPr lang="en-MY" sz="800" dirty="0" err="1"/>
              <a:t>setinggan</a:t>
            </a:r>
            <a:r>
              <a:rPr lang="en-MY" sz="800" dirty="0"/>
              <a:t> </a:t>
            </a:r>
            <a:r>
              <a:rPr lang="en-MY" sz="800" dirty="0" err="1"/>
              <a:t>dan</a:t>
            </a:r>
            <a:r>
              <a:rPr lang="en-MY" sz="800" dirty="0"/>
              <a:t> lain-lain.</a:t>
            </a:r>
          </a:p>
          <a:p>
            <a:pPr>
              <a:buFont typeface="Arial" panose="020B0604020202020204" pitchFamily="34" charset="0"/>
              <a:buChar char="•"/>
            </a:pPr>
            <a:r>
              <a:rPr lang="en-MY" sz="800" dirty="0" err="1"/>
              <a:t>Menyediakan</a:t>
            </a:r>
            <a:r>
              <a:rPr lang="en-MY" sz="800" dirty="0"/>
              <a:t> </a:t>
            </a:r>
            <a:r>
              <a:rPr lang="en-MY" sz="800" dirty="0" err="1"/>
              <a:t>laporan-laporan</a:t>
            </a:r>
            <a:r>
              <a:rPr lang="en-MY" sz="800" dirty="0"/>
              <a:t> </a:t>
            </a:r>
            <a:r>
              <a:rPr lang="en-MY" sz="800" dirty="0" err="1"/>
              <a:t>tindakan</a:t>
            </a:r>
            <a:r>
              <a:rPr lang="en-MY" sz="800" dirty="0"/>
              <a:t> </a:t>
            </a:r>
            <a:r>
              <a:rPr lang="en-MY" sz="800" dirty="0" err="1"/>
              <a:t>pemantauan</a:t>
            </a:r>
            <a:r>
              <a:rPr lang="en-MY" sz="800" dirty="0"/>
              <a:t> </a:t>
            </a:r>
            <a:r>
              <a:rPr lang="en-MY" sz="800" dirty="0" err="1"/>
              <a:t>harian</a:t>
            </a:r>
            <a:r>
              <a:rPr lang="en-MY" sz="800" dirty="0"/>
              <a:t>, </a:t>
            </a:r>
            <a:r>
              <a:rPr lang="en-MY" sz="800" dirty="0" err="1"/>
              <a:t>mingguan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a:t>
            </a:r>
          </a:p>
          <a:p>
            <a:pPr>
              <a:buFont typeface="Arial" panose="020B0604020202020204" pitchFamily="34" charset="0"/>
              <a:buChar char="•"/>
            </a:pPr>
            <a:r>
              <a:rPr lang="en-MY" sz="800" dirty="0" err="1"/>
              <a:t>Menyemak</a:t>
            </a:r>
            <a:r>
              <a:rPr lang="en-MY" sz="800" dirty="0"/>
              <a:t> </a:t>
            </a:r>
            <a:r>
              <a:rPr lang="en-MY" sz="800" dirty="0" err="1"/>
              <a:t>semua</a:t>
            </a:r>
            <a:r>
              <a:rPr lang="en-MY" sz="800" dirty="0"/>
              <a:t> </a:t>
            </a:r>
            <a:r>
              <a:rPr lang="en-MY" sz="800" dirty="0" err="1"/>
              <a:t>laporan-laporan</a:t>
            </a:r>
            <a:r>
              <a:rPr lang="en-MY" sz="800" dirty="0"/>
              <a:t> </a:t>
            </a:r>
            <a:r>
              <a:rPr lang="en-MY" sz="800" dirty="0" err="1"/>
              <a:t>tugas</a:t>
            </a:r>
            <a:r>
              <a:rPr lang="en-MY" sz="800" dirty="0"/>
              <a:t> </a:t>
            </a:r>
            <a:r>
              <a:rPr lang="en-MY" sz="800" dirty="0" err="1"/>
              <a:t>anggota</a:t>
            </a:r>
            <a:r>
              <a:rPr lang="en-MY" sz="800" dirty="0"/>
              <a:t> unit </a:t>
            </a:r>
            <a:r>
              <a:rPr lang="en-MY" sz="800" dirty="0" err="1"/>
              <a:t>untuk</a:t>
            </a:r>
            <a:r>
              <a:rPr lang="en-MY" sz="800" dirty="0"/>
              <a:t> </a:t>
            </a:r>
            <a:r>
              <a:rPr lang="en-MY" sz="800" dirty="0" err="1"/>
              <a:t>tindakan</a:t>
            </a:r>
            <a:r>
              <a:rPr lang="en-MY" sz="800" dirty="0"/>
              <a:t> </a:t>
            </a:r>
            <a:r>
              <a:rPr lang="en-MY" sz="800" dirty="0" err="1"/>
              <a:t>lanjut</a:t>
            </a:r>
            <a:r>
              <a:rPr lang="en-MY" sz="800" dirty="0"/>
              <a:t>.</a:t>
            </a:r>
          </a:p>
          <a:p>
            <a:pPr>
              <a:buFont typeface="Arial" panose="020B0604020202020204" pitchFamily="34" charset="0"/>
              <a:buChar char="•"/>
            </a:pPr>
            <a:r>
              <a:rPr lang="en-MY" sz="800" dirty="0"/>
              <a:t>Lain-lain </a:t>
            </a:r>
            <a:r>
              <a:rPr lang="en-MY" sz="800" dirty="0" err="1"/>
              <a:t>tugas</a:t>
            </a:r>
            <a:r>
              <a:rPr lang="en-MY" sz="800" dirty="0"/>
              <a:t> yang </a:t>
            </a:r>
            <a:r>
              <a:rPr lang="en-MY" sz="800" dirty="0" err="1"/>
              <a:t>diarahkan</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 </a:t>
            </a:r>
            <a:r>
              <a:rPr lang="en-MY" sz="800" dirty="0" err="1"/>
              <a:t>dari</a:t>
            </a:r>
            <a:r>
              <a:rPr lang="en-MY" sz="800" dirty="0"/>
              <a:t> masa </a:t>
            </a:r>
            <a:r>
              <a:rPr lang="en-MY" sz="800" dirty="0" err="1"/>
              <a:t>ke</a:t>
            </a:r>
            <a:r>
              <a:rPr lang="en-MY" sz="800" dirty="0"/>
              <a:t> </a:t>
            </a:r>
            <a:r>
              <a:rPr lang="en-MY" sz="800" dirty="0" err="1"/>
              <a:t>semasa</a:t>
            </a:r>
            <a:r>
              <a:rPr lang="en-MY" sz="800" dirty="0"/>
              <a:t>.</a:t>
            </a:r>
          </a:p>
          <a:p>
            <a:r>
              <a:rPr lang="en-MY" sz="800" dirty="0"/>
              <a:t>                  </a:t>
            </a:r>
            <a:r>
              <a:rPr lang="en-MY" sz="800" b="1" dirty="0"/>
              <a:t>b.  </a:t>
            </a:r>
            <a:r>
              <a:rPr lang="en-MY" sz="800" b="1" u="sng" dirty="0"/>
              <a:t>Unit </a:t>
            </a:r>
            <a:r>
              <a:rPr lang="en-MY" sz="800" b="1" u="sng" dirty="0" err="1"/>
              <a:t>Pembakaran</a:t>
            </a:r>
            <a:r>
              <a:rPr lang="en-MY" sz="800" b="1" u="sng" dirty="0"/>
              <a:t> Terbuka</a:t>
            </a:r>
            <a:endParaRPr lang="en-MY" sz="800" dirty="0"/>
          </a:p>
          <a:p>
            <a:pPr>
              <a:buFont typeface="Arial" panose="020B0604020202020204" pitchFamily="34" charset="0"/>
              <a:buChar char="•"/>
            </a:pPr>
            <a:r>
              <a:rPr lang="en-MY" sz="800" dirty="0" err="1"/>
              <a:t>Membuat</a:t>
            </a:r>
            <a:r>
              <a:rPr lang="en-MY" sz="800" dirty="0"/>
              <a:t> </a:t>
            </a:r>
            <a:r>
              <a:rPr lang="en-MY" sz="800" dirty="0" err="1"/>
              <a:t>pemantauan</a:t>
            </a:r>
            <a:r>
              <a:rPr lang="en-MY" sz="800" dirty="0"/>
              <a:t> </a:t>
            </a:r>
            <a:r>
              <a:rPr lang="en-MY" sz="800" dirty="0" err="1"/>
              <a:t>berkaitan</a:t>
            </a:r>
            <a:r>
              <a:rPr lang="en-MY" sz="800" dirty="0"/>
              <a:t> </a:t>
            </a:r>
            <a:r>
              <a:rPr lang="en-MY" sz="800" dirty="0" err="1"/>
              <a:t>aktiviti</a:t>
            </a:r>
            <a:r>
              <a:rPr lang="en-MY" sz="800" dirty="0"/>
              <a:t>  </a:t>
            </a:r>
            <a:r>
              <a:rPr lang="en-MY" sz="800" dirty="0" err="1"/>
              <a:t>pembakaran</a:t>
            </a:r>
            <a:r>
              <a:rPr lang="en-MY" sz="800" dirty="0"/>
              <a:t> haram </a:t>
            </a:r>
            <a:r>
              <a:rPr lang="en-MY" sz="800" dirty="0" err="1"/>
              <a:t>terbuka</a:t>
            </a:r>
            <a:r>
              <a:rPr lang="en-MY" sz="800" dirty="0"/>
              <a:t> di Kg. Johan </a:t>
            </a:r>
            <a:r>
              <a:rPr lang="en-MY" sz="800" dirty="0" err="1"/>
              <a:t>Setia</a:t>
            </a:r>
            <a:r>
              <a:rPr lang="en-MY" sz="800" dirty="0"/>
              <a:t>.</a:t>
            </a:r>
          </a:p>
          <a:p>
            <a:pPr>
              <a:buFont typeface="Arial" panose="020B0604020202020204" pitchFamily="34" charset="0"/>
              <a:buChar char="•"/>
            </a:pPr>
            <a:r>
              <a:rPr lang="en-MY" sz="800" dirty="0" err="1"/>
              <a:t>Melaporkan</a:t>
            </a:r>
            <a:r>
              <a:rPr lang="en-MY" sz="800" dirty="0"/>
              <a:t> </a:t>
            </a:r>
            <a:r>
              <a:rPr lang="en-MY" sz="800" dirty="0" err="1"/>
              <a:t>kepada</a:t>
            </a:r>
            <a:r>
              <a:rPr lang="en-MY" sz="800" dirty="0"/>
              <a:t> </a:t>
            </a:r>
            <a:r>
              <a:rPr lang="en-MY" sz="800" dirty="0" err="1"/>
              <a:t>Jabatan</a:t>
            </a:r>
            <a:r>
              <a:rPr lang="en-MY" sz="800" dirty="0"/>
              <a:t> </a:t>
            </a:r>
            <a:r>
              <a:rPr lang="en-MY" sz="800" dirty="0" err="1"/>
              <a:t>dan</a:t>
            </a:r>
            <a:r>
              <a:rPr lang="en-MY" sz="800" dirty="0"/>
              <a:t> </a:t>
            </a:r>
            <a:r>
              <a:rPr lang="en-MY" sz="800" dirty="0" err="1"/>
              <a:t>pihak</a:t>
            </a:r>
            <a:r>
              <a:rPr lang="en-MY" sz="800" dirty="0"/>
              <a:t>  </a:t>
            </a:r>
            <a:r>
              <a:rPr lang="en-MY" sz="800" dirty="0" err="1"/>
              <a:t>Bomba</a:t>
            </a:r>
            <a:r>
              <a:rPr lang="en-MY" sz="800" dirty="0"/>
              <a:t> </a:t>
            </a:r>
            <a:r>
              <a:rPr lang="en-MY" sz="800" dirty="0" err="1"/>
              <a:t>dan</a:t>
            </a:r>
            <a:r>
              <a:rPr lang="en-MY" sz="800" dirty="0"/>
              <a:t> </a:t>
            </a:r>
            <a:r>
              <a:rPr lang="en-MY" sz="800" dirty="0" err="1"/>
              <a:t>Penyelamat</a:t>
            </a:r>
            <a:r>
              <a:rPr lang="en-MY" sz="800" dirty="0"/>
              <a:t> </a:t>
            </a:r>
            <a:r>
              <a:rPr lang="en-MY" sz="800" dirty="0" err="1"/>
              <a:t>sekiranya</a:t>
            </a:r>
            <a:r>
              <a:rPr lang="en-MY" sz="800" dirty="0"/>
              <a:t>  </a:t>
            </a:r>
            <a:r>
              <a:rPr lang="en-MY" sz="800" dirty="0" err="1"/>
              <a:t>berlaku</a:t>
            </a:r>
            <a:r>
              <a:rPr lang="en-MY" sz="800" dirty="0"/>
              <a:t> </a:t>
            </a:r>
            <a:r>
              <a:rPr lang="en-MY" sz="800" dirty="0" err="1"/>
              <a:t>kebakaran</a:t>
            </a:r>
            <a:r>
              <a:rPr lang="en-MY" sz="800" dirty="0"/>
              <a:t>. </a:t>
            </a:r>
          </a:p>
          <a:p>
            <a:pPr>
              <a:buFont typeface="Arial" panose="020B0604020202020204" pitchFamily="34" charset="0"/>
              <a:buChar char="•"/>
            </a:pPr>
            <a:r>
              <a:rPr lang="en-MY" sz="800" dirty="0"/>
              <a:t>Cuba </a:t>
            </a:r>
            <a:r>
              <a:rPr lang="en-MY" sz="800" dirty="0" err="1"/>
              <a:t>padamkan</a:t>
            </a:r>
            <a:r>
              <a:rPr lang="en-MY" sz="800" dirty="0"/>
              <a:t> </a:t>
            </a:r>
            <a:r>
              <a:rPr lang="en-MY" sz="800" dirty="0" err="1"/>
              <a:t>kebakaran</a:t>
            </a:r>
            <a:r>
              <a:rPr lang="en-MY" sz="800" dirty="0"/>
              <a:t> yang </a:t>
            </a:r>
            <a:r>
              <a:rPr lang="en-MY" sz="800" dirty="0" err="1"/>
              <a:t>berlaku</a:t>
            </a:r>
            <a:r>
              <a:rPr lang="en-MY" sz="800" dirty="0"/>
              <a:t> </a:t>
            </a:r>
            <a:r>
              <a:rPr lang="en-MY" sz="800" dirty="0" err="1"/>
              <a:t>dan</a:t>
            </a:r>
            <a:r>
              <a:rPr lang="en-MY" sz="800" dirty="0"/>
              <a:t> </a:t>
            </a:r>
            <a:r>
              <a:rPr lang="en-MY" sz="800" dirty="0" err="1"/>
              <a:t>sekiranya</a:t>
            </a:r>
            <a:r>
              <a:rPr lang="en-MY" sz="800" dirty="0"/>
              <a:t> </a:t>
            </a:r>
            <a:r>
              <a:rPr lang="en-MY" sz="800" dirty="0" err="1"/>
              <a:t>kebakaran</a:t>
            </a:r>
            <a:r>
              <a:rPr lang="en-MY" sz="800" dirty="0"/>
              <a:t> yang </a:t>
            </a:r>
            <a:r>
              <a:rPr lang="en-MY" sz="800" dirty="0" err="1"/>
              <a:t>berlaku</a:t>
            </a:r>
            <a:r>
              <a:rPr lang="en-MY" sz="800" dirty="0"/>
              <a:t> </a:t>
            </a:r>
            <a:r>
              <a:rPr lang="en-MY" sz="800" dirty="0" err="1"/>
              <a:t>memerlukan</a:t>
            </a:r>
            <a:r>
              <a:rPr lang="en-MY" sz="800" dirty="0"/>
              <a:t> </a:t>
            </a:r>
            <a:r>
              <a:rPr lang="en-MY" sz="800" dirty="0" err="1"/>
              <a:t>bantuan</a:t>
            </a:r>
            <a:r>
              <a:rPr lang="en-MY" sz="800" dirty="0"/>
              <a:t>, </a:t>
            </a:r>
            <a:r>
              <a:rPr lang="en-MY" sz="800" dirty="0" err="1"/>
              <a:t>hubungi</a:t>
            </a:r>
            <a:r>
              <a:rPr lang="en-MY" sz="800" dirty="0"/>
              <a:t> </a:t>
            </a:r>
            <a:r>
              <a:rPr lang="en-MY" sz="800" dirty="0" err="1"/>
              <a:t>pihak</a:t>
            </a:r>
            <a:r>
              <a:rPr lang="en-MY" sz="800" dirty="0"/>
              <a:t> </a:t>
            </a:r>
            <a:r>
              <a:rPr lang="en-MY" sz="800" dirty="0" err="1"/>
              <a:t>Bomba</a:t>
            </a:r>
            <a:r>
              <a:rPr lang="en-MY" sz="800" dirty="0"/>
              <a:t> </a:t>
            </a:r>
            <a:r>
              <a:rPr lang="en-MY" sz="800" dirty="0" err="1"/>
              <a:t>dan</a:t>
            </a:r>
            <a:r>
              <a:rPr lang="en-MY" sz="800" dirty="0"/>
              <a:t> </a:t>
            </a:r>
            <a:r>
              <a:rPr lang="en-MY" sz="800" dirty="0" err="1"/>
              <a:t>Penyelamat</a:t>
            </a:r>
            <a:r>
              <a:rPr lang="en-MY" sz="800" dirty="0"/>
              <a:t> yang </a:t>
            </a:r>
            <a:r>
              <a:rPr lang="en-MY" sz="800" dirty="0" err="1"/>
              <a:t>berhampiran</a:t>
            </a:r>
            <a:r>
              <a:rPr lang="en-MY" sz="800" dirty="0"/>
              <a:t>.</a:t>
            </a:r>
          </a:p>
          <a:p>
            <a:pPr>
              <a:buFont typeface="Arial" panose="020B0604020202020204" pitchFamily="34" charset="0"/>
              <a:buChar char="•"/>
            </a:pPr>
            <a:r>
              <a:rPr lang="en-MY" sz="800" dirty="0" err="1"/>
              <a:t>Mendidik</a:t>
            </a:r>
            <a:r>
              <a:rPr lang="en-MY" sz="800" dirty="0"/>
              <a:t> </a:t>
            </a:r>
            <a:r>
              <a:rPr lang="en-MY" sz="800" dirty="0" err="1"/>
              <a:t>warga</a:t>
            </a:r>
            <a:r>
              <a:rPr lang="en-MY" sz="800" dirty="0"/>
              <a:t> </a:t>
            </a:r>
            <a:r>
              <a:rPr lang="en-MY" sz="800" dirty="0" err="1"/>
              <a:t>petani</a:t>
            </a:r>
            <a:r>
              <a:rPr lang="en-MY" sz="800" dirty="0"/>
              <a:t> di Kg. Johan </a:t>
            </a:r>
            <a:r>
              <a:rPr lang="en-MY" sz="800" dirty="0" err="1"/>
              <a:t>Setia</a:t>
            </a:r>
            <a:r>
              <a:rPr lang="en-MY" sz="800" dirty="0"/>
              <a:t> </a:t>
            </a:r>
            <a:r>
              <a:rPr lang="en-MY" sz="800" dirty="0" err="1"/>
              <a:t>supaya</a:t>
            </a:r>
            <a:r>
              <a:rPr lang="en-MY" sz="800" dirty="0"/>
              <a:t> </a:t>
            </a:r>
            <a:r>
              <a:rPr lang="en-MY" sz="800" dirty="0" err="1"/>
              <a:t>tidak</a:t>
            </a:r>
            <a:r>
              <a:rPr lang="en-MY" sz="800" dirty="0"/>
              <a:t> </a:t>
            </a:r>
            <a:r>
              <a:rPr lang="en-MY" sz="800" dirty="0" err="1"/>
              <a:t>melakukan</a:t>
            </a:r>
            <a:r>
              <a:rPr lang="en-MY" sz="800" dirty="0"/>
              <a:t> </a:t>
            </a:r>
            <a:r>
              <a:rPr lang="en-MY" sz="800" dirty="0" err="1"/>
              <a:t>pembakaran</a:t>
            </a:r>
            <a:r>
              <a:rPr lang="en-MY" sz="800" dirty="0"/>
              <a:t> </a:t>
            </a:r>
            <a:r>
              <a:rPr lang="en-MY" sz="800" dirty="0" err="1"/>
              <a:t>secara</a:t>
            </a:r>
            <a:r>
              <a:rPr lang="en-MY" sz="800" dirty="0"/>
              <a:t> </a:t>
            </a:r>
            <a:r>
              <a:rPr lang="en-MY" sz="800" dirty="0" err="1"/>
              <a:t>terbuka</a:t>
            </a:r>
            <a:r>
              <a:rPr lang="en-MY" sz="800" dirty="0"/>
              <a:t> yang  </a:t>
            </a:r>
            <a:r>
              <a:rPr lang="en-MY" sz="800" dirty="0" err="1"/>
              <a:t>boleh</a:t>
            </a:r>
            <a:r>
              <a:rPr lang="en-MY" sz="800" dirty="0"/>
              <a:t> </a:t>
            </a:r>
            <a:r>
              <a:rPr lang="en-MY" sz="800" dirty="0" err="1"/>
              <a:t>menyebabkan</a:t>
            </a:r>
            <a:r>
              <a:rPr lang="en-MY" sz="800" dirty="0"/>
              <a:t> </a:t>
            </a:r>
            <a:r>
              <a:rPr lang="en-MY" sz="800" dirty="0" err="1"/>
              <a:t>berlakunya</a:t>
            </a:r>
            <a:r>
              <a:rPr lang="en-MY" sz="800" dirty="0"/>
              <a:t> </a:t>
            </a:r>
            <a:r>
              <a:rPr lang="en-MY" sz="800" dirty="0" err="1"/>
              <a:t>pencemaran</a:t>
            </a:r>
            <a:r>
              <a:rPr lang="en-MY" sz="800" dirty="0"/>
              <a:t> (</a:t>
            </a:r>
            <a:r>
              <a:rPr lang="en-MY" sz="800" dirty="0" err="1"/>
              <a:t>jerebu</a:t>
            </a:r>
            <a:r>
              <a:rPr lang="en-MY" sz="800" dirty="0"/>
              <a:t>).</a:t>
            </a:r>
          </a:p>
          <a:p>
            <a:pPr>
              <a:buFont typeface="Arial" panose="020B0604020202020204" pitchFamily="34" charset="0"/>
              <a:buChar char="•"/>
            </a:pPr>
            <a:r>
              <a:rPr lang="en-MY" sz="800" dirty="0"/>
              <a:t> </a:t>
            </a:r>
            <a:r>
              <a:rPr lang="en-MY" sz="800" dirty="0" err="1"/>
              <a:t>Menyediakan</a:t>
            </a:r>
            <a:r>
              <a:rPr lang="en-MY" sz="800" dirty="0"/>
              <a:t> </a:t>
            </a:r>
            <a:r>
              <a:rPr lang="en-MY" sz="800" dirty="0" err="1"/>
              <a:t>laporan-laporan</a:t>
            </a:r>
            <a:r>
              <a:rPr lang="en-MY" sz="800" dirty="0"/>
              <a:t> </a:t>
            </a:r>
            <a:r>
              <a:rPr lang="en-MY" sz="800" dirty="0" err="1"/>
              <a:t>tindakan</a:t>
            </a:r>
            <a:r>
              <a:rPr lang="en-MY" sz="800" dirty="0"/>
              <a:t> </a:t>
            </a:r>
            <a:r>
              <a:rPr lang="en-MY" sz="800" dirty="0" err="1"/>
              <a:t>secara</a:t>
            </a:r>
            <a:r>
              <a:rPr lang="en-MY" sz="800" dirty="0"/>
              <a:t> </a:t>
            </a:r>
            <a:r>
              <a:rPr lang="en-MY" sz="800" dirty="0" err="1"/>
              <a:t>harian</a:t>
            </a:r>
            <a:r>
              <a:rPr lang="en-MY" sz="800" dirty="0"/>
              <a:t>, </a:t>
            </a:r>
            <a:r>
              <a:rPr lang="en-MY" sz="800" dirty="0" err="1"/>
              <a:t>mingguan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a:t>
            </a:r>
          </a:p>
          <a:p>
            <a:pPr>
              <a:buFont typeface="Arial" panose="020B0604020202020204" pitchFamily="34" charset="0"/>
              <a:buChar char="•"/>
            </a:pPr>
            <a:r>
              <a:rPr lang="en-MY" sz="800" dirty="0" err="1"/>
              <a:t>Menyemak</a:t>
            </a:r>
            <a:r>
              <a:rPr lang="en-MY" sz="800" dirty="0"/>
              <a:t> </a:t>
            </a:r>
            <a:r>
              <a:rPr lang="en-MY" sz="800" dirty="0" err="1"/>
              <a:t>semua</a:t>
            </a:r>
            <a:r>
              <a:rPr lang="en-MY" sz="800" dirty="0"/>
              <a:t> </a:t>
            </a:r>
            <a:r>
              <a:rPr lang="en-MY" sz="800" dirty="0" err="1"/>
              <a:t>laporan-laporan</a:t>
            </a:r>
            <a:r>
              <a:rPr lang="en-MY" sz="800" dirty="0"/>
              <a:t> </a:t>
            </a:r>
            <a:r>
              <a:rPr lang="en-MY" sz="800" dirty="0" err="1"/>
              <a:t>tugas</a:t>
            </a:r>
            <a:r>
              <a:rPr lang="en-MY" sz="800" dirty="0"/>
              <a:t> </a:t>
            </a:r>
            <a:r>
              <a:rPr lang="en-MY" sz="800" dirty="0" err="1"/>
              <a:t>anggota</a:t>
            </a:r>
            <a:r>
              <a:rPr lang="en-MY" sz="800" dirty="0"/>
              <a:t> unit </a:t>
            </a:r>
            <a:r>
              <a:rPr lang="en-MY" sz="800" dirty="0" err="1"/>
              <a:t>untuk</a:t>
            </a:r>
            <a:r>
              <a:rPr lang="en-MY" sz="800" dirty="0"/>
              <a:t>   </a:t>
            </a:r>
            <a:r>
              <a:rPr lang="en-MY" sz="800" dirty="0" err="1"/>
              <a:t>tindakan</a:t>
            </a:r>
            <a:r>
              <a:rPr lang="en-MY" sz="800" dirty="0"/>
              <a:t> </a:t>
            </a:r>
            <a:r>
              <a:rPr lang="en-MY" sz="800" dirty="0" err="1"/>
              <a:t>lanjut</a:t>
            </a:r>
            <a:r>
              <a:rPr lang="en-MY" sz="800" dirty="0"/>
              <a:t>.</a:t>
            </a:r>
          </a:p>
          <a:p>
            <a:pPr>
              <a:buFont typeface="Arial" panose="020B0604020202020204" pitchFamily="34" charset="0"/>
              <a:buChar char="•"/>
            </a:pPr>
            <a:r>
              <a:rPr lang="en-MY" sz="800" dirty="0" err="1"/>
              <a:t>Menjalankan</a:t>
            </a:r>
            <a:r>
              <a:rPr lang="en-MY" sz="800" dirty="0"/>
              <a:t> lain-lain </a:t>
            </a:r>
            <a:r>
              <a:rPr lang="en-MY" sz="800" dirty="0" err="1"/>
              <a:t>tugas</a:t>
            </a:r>
            <a:r>
              <a:rPr lang="en-MY" sz="800" dirty="0"/>
              <a:t> yang </a:t>
            </a:r>
            <a:r>
              <a:rPr lang="en-MY" sz="800" dirty="0" err="1"/>
              <a:t>diarahkan</a:t>
            </a:r>
            <a:r>
              <a:rPr lang="en-MY" sz="800" dirty="0"/>
              <a:t> </a:t>
            </a:r>
            <a:r>
              <a:rPr lang="en-MY" sz="800" dirty="0" err="1"/>
              <a:t>oleh</a:t>
            </a:r>
            <a:r>
              <a:rPr lang="en-MY" sz="800" dirty="0"/>
              <a:t> </a:t>
            </a:r>
            <a:r>
              <a:rPr lang="en-MY" sz="800" dirty="0" err="1"/>
              <a:t>pihak</a:t>
            </a:r>
            <a:r>
              <a:rPr lang="en-MY" sz="800" dirty="0"/>
              <a:t> </a:t>
            </a:r>
            <a:r>
              <a:rPr lang="en-MY" sz="800" dirty="0" err="1"/>
              <a:t>Jabatan</a:t>
            </a:r>
            <a:r>
              <a:rPr lang="en-MY" sz="800" dirty="0"/>
              <a:t>.</a:t>
            </a:r>
          </a:p>
          <a:p>
            <a:r>
              <a:rPr lang="en-MY" sz="800" dirty="0"/>
              <a:t>                   </a:t>
            </a:r>
            <a:r>
              <a:rPr lang="en-MY" sz="800" b="1" dirty="0"/>
              <a:t>c. </a:t>
            </a:r>
            <a:r>
              <a:rPr lang="en-MY" sz="800" b="1" u="sng" dirty="0" err="1"/>
              <a:t>Anggota</a:t>
            </a:r>
            <a:r>
              <a:rPr lang="en-MY" sz="800" b="1" u="sng" dirty="0"/>
              <a:t> di Lain-Lain </a:t>
            </a:r>
            <a:r>
              <a:rPr lang="en-MY" sz="800" b="1" u="sng" dirty="0" err="1"/>
              <a:t>Jabatan</a:t>
            </a:r>
            <a:endParaRPr lang="en-MY" sz="800" dirty="0"/>
          </a:p>
          <a:p>
            <a:pPr>
              <a:buFont typeface="Arial" panose="020B0604020202020204" pitchFamily="34" charset="0"/>
              <a:buChar char="•"/>
            </a:pPr>
            <a:r>
              <a:rPr lang="en-MY" sz="800" dirty="0" err="1"/>
              <a:t>Menentukan</a:t>
            </a:r>
            <a:r>
              <a:rPr lang="en-MY" sz="800" dirty="0"/>
              <a:t> </a:t>
            </a:r>
            <a:r>
              <a:rPr lang="en-MY" sz="800" dirty="0" err="1"/>
              <a:t>anggota</a:t>
            </a:r>
            <a:r>
              <a:rPr lang="en-MY" sz="800" dirty="0"/>
              <a:t> </a:t>
            </a:r>
            <a:r>
              <a:rPr lang="en-MY" sz="800" dirty="0" err="1"/>
              <a:t>Pembantu</a:t>
            </a:r>
            <a:r>
              <a:rPr lang="en-MY" sz="800" dirty="0"/>
              <a:t> </a:t>
            </a:r>
            <a:r>
              <a:rPr lang="en-MY" sz="800" dirty="0" err="1"/>
              <a:t>Penguatkuasa</a:t>
            </a:r>
            <a:r>
              <a:rPr lang="en-MY" sz="800" dirty="0"/>
              <a:t> yang </a:t>
            </a:r>
            <a:r>
              <a:rPr lang="en-MY" sz="800" dirty="0" err="1"/>
              <a:t>ditumpangkan</a:t>
            </a:r>
            <a:r>
              <a:rPr lang="en-MY" sz="800" dirty="0"/>
              <a:t> di lain-lain </a:t>
            </a:r>
            <a:r>
              <a:rPr lang="en-MY" sz="800" dirty="0" err="1"/>
              <a:t>Jabatan</a:t>
            </a:r>
            <a:r>
              <a:rPr lang="en-MY" sz="800" dirty="0"/>
              <a:t> </a:t>
            </a:r>
            <a:r>
              <a:rPr lang="en-MY" sz="800" dirty="0" err="1"/>
              <a:t>mematuhi</a:t>
            </a:r>
            <a:r>
              <a:rPr lang="en-MY" sz="800" dirty="0"/>
              <a:t> </a:t>
            </a:r>
            <a:r>
              <a:rPr lang="en-MY" sz="800" dirty="0" err="1"/>
              <a:t>arahan</a:t>
            </a:r>
            <a:r>
              <a:rPr lang="en-MY" sz="800" dirty="0"/>
              <a:t> </a:t>
            </a:r>
            <a:r>
              <a:rPr lang="en-MY" sz="800" dirty="0" err="1"/>
              <a:t>semasa</a:t>
            </a:r>
            <a:r>
              <a:rPr lang="en-MY" sz="800" dirty="0"/>
              <a:t> </a:t>
            </a:r>
            <a:r>
              <a:rPr lang="en-MY" sz="800" dirty="0" err="1"/>
              <a:t>Jabatan</a:t>
            </a:r>
            <a:r>
              <a:rPr lang="en-MY" sz="800" dirty="0"/>
              <a:t> </a:t>
            </a:r>
            <a:r>
              <a:rPr lang="en-MY" sz="800" dirty="0" err="1"/>
              <a:t>Penguatkuasa</a:t>
            </a:r>
            <a:r>
              <a:rPr lang="en-MY" sz="800" dirty="0"/>
              <a:t> </a:t>
            </a:r>
            <a:r>
              <a:rPr lang="en-MY" sz="800" dirty="0" err="1"/>
              <a:t>dan</a:t>
            </a:r>
            <a:r>
              <a:rPr lang="en-MY" sz="800" dirty="0"/>
              <a:t> </a:t>
            </a:r>
            <a:r>
              <a:rPr lang="en-MY" sz="800" dirty="0" err="1"/>
              <a:t>juga</a:t>
            </a:r>
            <a:r>
              <a:rPr lang="en-MY" sz="800" dirty="0"/>
              <a:t> </a:t>
            </a:r>
            <a:r>
              <a:rPr lang="en-MY" sz="800" dirty="0" err="1"/>
              <a:t>Jabatan</a:t>
            </a:r>
            <a:r>
              <a:rPr lang="en-MY" sz="800" dirty="0"/>
              <a:t> di </a:t>
            </a:r>
            <a:r>
              <a:rPr lang="en-MY" sz="800" dirty="0" err="1"/>
              <a:t>mana</a:t>
            </a:r>
            <a:r>
              <a:rPr lang="en-MY" sz="800" dirty="0"/>
              <a:t> </a:t>
            </a:r>
            <a:r>
              <a:rPr lang="en-MY" sz="800" dirty="0" err="1"/>
              <a:t>anggota</a:t>
            </a:r>
            <a:r>
              <a:rPr lang="en-MY" sz="800" dirty="0"/>
              <a:t> </a:t>
            </a:r>
            <a:r>
              <a:rPr lang="en-MY" sz="800" dirty="0" err="1"/>
              <a:t>ditempatkan</a:t>
            </a:r>
            <a:r>
              <a:rPr lang="en-MY" sz="800" dirty="0"/>
              <a:t>.</a:t>
            </a:r>
          </a:p>
          <a:p>
            <a:pPr>
              <a:buFont typeface="Arial" panose="020B0604020202020204" pitchFamily="34" charset="0"/>
              <a:buChar char="•"/>
            </a:pPr>
            <a:r>
              <a:rPr lang="en-MY" sz="800" dirty="0" err="1"/>
              <a:t>Melaporkan</a:t>
            </a:r>
            <a:r>
              <a:rPr lang="en-MY" sz="800" dirty="0"/>
              <a:t> </a:t>
            </a:r>
            <a:r>
              <a:rPr lang="en-MY" sz="800" dirty="0" err="1"/>
              <a:t>kepada</a:t>
            </a:r>
            <a:r>
              <a:rPr lang="en-MY" sz="800" dirty="0"/>
              <a:t> </a:t>
            </a:r>
            <a:r>
              <a:rPr lang="en-MY" sz="800" dirty="0" err="1"/>
              <a:t>Jabatan</a:t>
            </a:r>
            <a:r>
              <a:rPr lang="en-MY" sz="800" dirty="0"/>
              <a:t> </a:t>
            </a:r>
            <a:r>
              <a:rPr lang="en-MY" sz="800" dirty="0" err="1"/>
              <a:t>mengenai</a:t>
            </a:r>
            <a:r>
              <a:rPr lang="en-MY" sz="800" dirty="0"/>
              <a:t> </a:t>
            </a:r>
            <a:r>
              <a:rPr lang="en-MY" sz="800" dirty="0" err="1"/>
              <a:t>sebarang</a:t>
            </a:r>
            <a:r>
              <a:rPr lang="en-MY" sz="800" dirty="0"/>
              <a:t> </a:t>
            </a:r>
            <a:r>
              <a:rPr lang="en-MY" sz="800" dirty="0" err="1"/>
              <a:t>perkara</a:t>
            </a:r>
            <a:r>
              <a:rPr lang="en-MY" sz="800" dirty="0"/>
              <a:t> yang </a:t>
            </a:r>
            <a:r>
              <a:rPr lang="en-MY" sz="800" dirty="0" err="1"/>
              <a:t>berkaitan</a:t>
            </a:r>
            <a:r>
              <a:rPr lang="en-MY" sz="800" dirty="0"/>
              <a:t> </a:t>
            </a:r>
            <a:r>
              <a:rPr lang="en-MY" sz="800" dirty="0" err="1"/>
              <a:t>dengan</a:t>
            </a:r>
            <a:r>
              <a:rPr lang="en-MY" sz="800" dirty="0"/>
              <a:t> </a:t>
            </a:r>
            <a:r>
              <a:rPr lang="en-MY" sz="800" dirty="0" err="1"/>
              <a:t>cuti</a:t>
            </a:r>
            <a:r>
              <a:rPr lang="en-MY" sz="800" dirty="0"/>
              <a:t>, </a:t>
            </a:r>
            <a:r>
              <a:rPr lang="en-MY" sz="800" dirty="0" err="1"/>
              <a:t>cuti</a:t>
            </a:r>
            <a:r>
              <a:rPr lang="en-MY" sz="800" dirty="0"/>
              <a:t> </a:t>
            </a:r>
            <a:r>
              <a:rPr lang="en-MY" sz="800" dirty="0" err="1"/>
              <a:t>sakit</a:t>
            </a:r>
            <a:r>
              <a:rPr lang="en-MY" sz="800" dirty="0"/>
              <a:t>, </a:t>
            </a:r>
            <a:r>
              <a:rPr lang="en-MY" sz="800" dirty="0" err="1"/>
              <a:t>cuti</a:t>
            </a:r>
            <a:r>
              <a:rPr lang="en-MY" sz="800" dirty="0"/>
              <a:t> </a:t>
            </a:r>
            <a:r>
              <a:rPr lang="en-MY" sz="800" dirty="0" err="1"/>
              <a:t>kecemasan</a:t>
            </a:r>
            <a:r>
              <a:rPr lang="en-MY" sz="800" dirty="0"/>
              <a:t> </a:t>
            </a:r>
            <a:r>
              <a:rPr lang="en-MY" sz="800" dirty="0" err="1"/>
              <a:t>dan</a:t>
            </a:r>
            <a:r>
              <a:rPr lang="en-MY" sz="800" dirty="0"/>
              <a:t> </a:t>
            </a:r>
            <a:r>
              <a:rPr lang="en-MY" sz="800" dirty="0" err="1"/>
              <a:t>hal-hal</a:t>
            </a:r>
            <a:r>
              <a:rPr lang="en-MY" sz="800" dirty="0"/>
              <a:t> </a:t>
            </a:r>
            <a:r>
              <a:rPr lang="en-MY" sz="800" dirty="0" err="1"/>
              <a:t>tatatertib</a:t>
            </a:r>
            <a:r>
              <a:rPr lang="en-MY" sz="800" dirty="0"/>
              <a:t>.</a:t>
            </a:r>
          </a:p>
          <a:p>
            <a:pPr>
              <a:buFont typeface="Arial" panose="020B0604020202020204" pitchFamily="34" charset="0"/>
              <a:buChar char="•"/>
            </a:pPr>
            <a:r>
              <a:rPr lang="en-MY" sz="800" dirty="0" err="1"/>
              <a:t>Pihak</a:t>
            </a:r>
            <a:r>
              <a:rPr lang="en-MY" sz="800" dirty="0"/>
              <a:t> </a:t>
            </a:r>
            <a:r>
              <a:rPr lang="en-MY" sz="800" dirty="0" err="1"/>
              <a:t>Jabatan</a:t>
            </a:r>
            <a:r>
              <a:rPr lang="en-MY" sz="800" dirty="0"/>
              <a:t> </a:t>
            </a:r>
            <a:r>
              <a:rPr lang="en-MY" sz="800" dirty="0" err="1"/>
              <a:t>boleh</a:t>
            </a:r>
            <a:r>
              <a:rPr lang="en-MY" sz="800" dirty="0"/>
              <a:t> </a:t>
            </a:r>
            <a:r>
              <a:rPr lang="en-MY" sz="800" dirty="0" err="1"/>
              <a:t>mengarahkan</a:t>
            </a:r>
            <a:r>
              <a:rPr lang="en-MY" sz="800" dirty="0"/>
              <a:t> </a:t>
            </a:r>
            <a:r>
              <a:rPr lang="en-MY" sz="800" dirty="0" err="1"/>
              <a:t>anggota</a:t>
            </a:r>
            <a:r>
              <a:rPr lang="en-MY" sz="800" dirty="0"/>
              <a:t> </a:t>
            </a:r>
            <a:r>
              <a:rPr lang="en-MY" sz="800" dirty="0" err="1"/>
              <a:t>Pembantu</a:t>
            </a:r>
            <a:r>
              <a:rPr lang="en-MY" sz="800" dirty="0"/>
              <a:t> </a:t>
            </a:r>
            <a:r>
              <a:rPr lang="en-MY" sz="800" dirty="0" err="1"/>
              <a:t>Penguatkuasa</a:t>
            </a:r>
            <a:r>
              <a:rPr lang="en-MY" sz="800" dirty="0"/>
              <a:t> yang </a:t>
            </a:r>
            <a:r>
              <a:rPr lang="en-MY" sz="800" dirty="0" err="1"/>
              <a:t>bertugas</a:t>
            </a:r>
            <a:r>
              <a:rPr lang="en-MY" sz="800" dirty="0"/>
              <a:t> di lain-lain </a:t>
            </a:r>
            <a:r>
              <a:rPr lang="en-MY" sz="800" dirty="0" err="1"/>
              <a:t>Jabatan</a:t>
            </a:r>
            <a:r>
              <a:rPr lang="en-MY" sz="800" dirty="0"/>
              <a:t> </a:t>
            </a:r>
            <a:r>
              <a:rPr lang="en-MY" sz="800" dirty="0" err="1"/>
              <a:t>turut</a:t>
            </a:r>
            <a:r>
              <a:rPr lang="en-MY" sz="800" dirty="0"/>
              <a:t> </a:t>
            </a:r>
            <a:r>
              <a:rPr lang="en-MY" sz="800" dirty="0" err="1"/>
              <a:t>serta</a:t>
            </a:r>
            <a:r>
              <a:rPr lang="en-MY" sz="800" dirty="0"/>
              <a:t> di </a:t>
            </a:r>
            <a:r>
              <a:rPr lang="en-MY" sz="800" dirty="0" err="1"/>
              <a:t>dalam</a:t>
            </a:r>
            <a:r>
              <a:rPr lang="en-MY" sz="800" dirty="0"/>
              <a:t> </a:t>
            </a:r>
            <a:r>
              <a:rPr lang="en-MY" sz="800" dirty="0" err="1"/>
              <a:t>apa-apa</a:t>
            </a:r>
            <a:r>
              <a:rPr lang="en-MY" sz="800" dirty="0"/>
              <a:t> </a:t>
            </a:r>
            <a:r>
              <a:rPr lang="en-MY" sz="800" dirty="0" err="1"/>
              <a:t>aktiviti</a:t>
            </a:r>
            <a:r>
              <a:rPr lang="en-MY" sz="800" dirty="0"/>
              <a:t>/</a:t>
            </a:r>
            <a:r>
              <a:rPr lang="en-MY" sz="800" dirty="0" err="1"/>
              <a:t>tugasan</a:t>
            </a:r>
            <a:r>
              <a:rPr lang="en-MY" sz="800" dirty="0"/>
              <a:t> </a:t>
            </a:r>
            <a:r>
              <a:rPr lang="en-MY" sz="800" dirty="0" err="1"/>
              <a:t>sekiranya</a:t>
            </a:r>
            <a:r>
              <a:rPr lang="en-MY" sz="800" dirty="0"/>
              <a:t> </a:t>
            </a:r>
            <a:r>
              <a:rPr lang="en-MY" sz="800" dirty="0" err="1"/>
              <a:t>diperlukan</a:t>
            </a:r>
            <a:r>
              <a:rPr lang="en-MY" sz="800" dirty="0"/>
              <a:t>.</a:t>
            </a:r>
          </a:p>
          <a:p>
            <a:r>
              <a:rPr lang="en-MY" sz="800" b="1" dirty="0"/>
              <a:t>                  4.2.4  </a:t>
            </a:r>
            <a:r>
              <a:rPr lang="en-MY" sz="800" b="1" u="sng" dirty="0"/>
              <a:t>Unit </a:t>
            </a:r>
            <a:r>
              <a:rPr lang="en-MY" sz="800" b="1" u="sng" dirty="0" err="1"/>
              <a:t>Trafik</a:t>
            </a:r>
            <a:r>
              <a:rPr lang="en-MY" sz="800" b="1" u="sng" dirty="0"/>
              <a:t> &amp; </a:t>
            </a:r>
            <a:r>
              <a:rPr lang="en-MY" sz="800" b="1" u="sng" dirty="0" err="1"/>
              <a:t>Lalulintas</a:t>
            </a:r>
            <a:endParaRPr lang="en-MY" sz="800" dirty="0"/>
          </a:p>
          <a:p>
            <a:r>
              <a:rPr lang="en-MY" sz="800" b="1" dirty="0"/>
              <a:t>                    a.  </a:t>
            </a:r>
            <a:r>
              <a:rPr lang="en-MY" sz="800" b="1" u="sng" dirty="0"/>
              <a:t>Unit </a:t>
            </a:r>
            <a:r>
              <a:rPr lang="en-MY" sz="800" b="1" u="sng" dirty="0" err="1"/>
              <a:t>Motorsikal</a:t>
            </a:r>
            <a:endParaRPr lang="en-MY" sz="800" dirty="0"/>
          </a:p>
          <a:p>
            <a:pPr>
              <a:buFont typeface="Arial" panose="020B0604020202020204" pitchFamily="34" charset="0"/>
              <a:buChar char="•"/>
            </a:pPr>
            <a:r>
              <a:rPr lang="en-MY" sz="800" dirty="0" err="1"/>
              <a:t>Mengambil</a:t>
            </a:r>
            <a:r>
              <a:rPr lang="en-MY" sz="800" dirty="0"/>
              <a:t> </a:t>
            </a:r>
            <a:r>
              <a:rPr lang="en-MY" sz="800" dirty="0" err="1"/>
              <a:t>tindakan</a:t>
            </a:r>
            <a:r>
              <a:rPr lang="en-MY" sz="800" dirty="0"/>
              <a:t> </a:t>
            </a:r>
            <a:r>
              <a:rPr lang="en-MY" sz="800" dirty="0" err="1"/>
              <a:t>kompaun</a:t>
            </a:r>
            <a:r>
              <a:rPr lang="en-MY" sz="800" dirty="0"/>
              <a:t> </a:t>
            </a:r>
            <a:r>
              <a:rPr lang="en-MY" sz="800" dirty="0" err="1"/>
              <a:t>serta-merta</a:t>
            </a:r>
            <a:r>
              <a:rPr lang="en-MY" sz="800" dirty="0"/>
              <a:t> </a:t>
            </a:r>
            <a:r>
              <a:rPr lang="en-MY" sz="800" dirty="0" err="1"/>
              <a:t>terhadap</a:t>
            </a:r>
            <a:r>
              <a:rPr lang="en-MY" sz="800" dirty="0"/>
              <a:t> </a:t>
            </a:r>
            <a:r>
              <a:rPr lang="en-MY" sz="800" dirty="0" err="1"/>
              <a:t>kenderaan</a:t>
            </a:r>
            <a:r>
              <a:rPr lang="en-MY" sz="800" dirty="0"/>
              <a:t> yang </a:t>
            </a:r>
            <a:r>
              <a:rPr lang="en-MY" sz="800" dirty="0" err="1"/>
              <a:t>tidak</a:t>
            </a:r>
            <a:r>
              <a:rPr lang="en-MY" sz="800" dirty="0"/>
              <a:t> </a:t>
            </a:r>
            <a:r>
              <a:rPr lang="en-MY" sz="800" dirty="0" err="1"/>
              <a:t>membayar</a:t>
            </a:r>
            <a:r>
              <a:rPr lang="en-MY" sz="800" dirty="0"/>
              <a:t> </a:t>
            </a:r>
            <a:r>
              <a:rPr lang="en-MY" sz="800" dirty="0" err="1"/>
              <a:t>caj</a:t>
            </a:r>
            <a:r>
              <a:rPr lang="en-MY" sz="800" dirty="0"/>
              <a:t> meter </a:t>
            </a:r>
            <a:r>
              <a:rPr lang="en-MY" sz="800" dirty="0" err="1"/>
              <a:t>tempat</a:t>
            </a:r>
            <a:r>
              <a:rPr lang="en-MY" sz="800" dirty="0"/>
              <a:t> </a:t>
            </a:r>
            <a:r>
              <a:rPr lang="en-MY" sz="800" dirty="0" err="1"/>
              <a:t>letak</a:t>
            </a:r>
            <a:r>
              <a:rPr lang="en-MY" sz="800" dirty="0"/>
              <a:t> </a:t>
            </a:r>
            <a:r>
              <a:rPr lang="en-MY" sz="800" dirty="0" err="1"/>
              <a:t>kereta</a:t>
            </a:r>
            <a:r>
              <a:rPr lang="en-MY" sz="800" dirty="0"/>
              <a:t> (</a:t>
            </a:r>
            <a:r>
              <a:rPr lang="en-MY" sz="800" dirty="0" err="1"/>
              <a:t>bayar</a:t>
            </a:r>
            <a:r>
              <a:rPr lang="en-MY" sz="800" dirty="0"/>
              <a:t> &amp; </a:t>
            </a:r>
            <a:r>
              <a:rPr lang="en-MY" sz="800" dirty="0" err="1"/>
              <a:t>peraga</a:t>
            </a:r>
            <a:r>
              <a:rPr lang="en-MY" sz="800" dirty="0"/>
              <a:t>) </a:t>
            </a:r>
            <a:r>
              <a:rPr lang="en-MY" sz="800" dirty="0" err="1"/>
              <a:t>kenderaan</a:t>
            </a:r>
            <a:r>
              <a:rPr lang="en-MY" sz="800" dirty="0"/>
              <a:t> yang </a:t>
            </a:r>
            <a:r>
              <a:rPr lang="en-MY" sz="800" dirty="0" err="1"/>
              <a:t>diletakkan</a:t>
            </a:r>
            <a:r>
              <a:rPr lang="en-MY" sz="800" dirty="0"/>
              <a:t> di </a:t>
            </a:r>
            <a:r>
              <a:rPr lang="en-MY" sz="800" dirty="0" err="1"/>
              <a:t>dalam</a:t>
            </a:r>
            <a:r>
              <a:rPr lang="en-MY" sz="800" dirty="0"/>
              <a:t> </a:t>
            </a:r>
            <a:r>
              <a:rPr lang="en-MY" sz="800" dirty="0" err="1"/>
              <a:t>petak</a:t>
            </a:r>
            <a:r>
              <a:rPr lang="en-MY" sz="800" dirty="0"/>
              <a:t> </a:t>
            </a:r>
            <a:r>
              <a:rPr lang="en-MY" sz="800" dirty="0" err="1"/>
              <a:t>musim</a:t>
            </a:r>
            <a:r>
              <a:rPr lang="en-MY" sz="800" dirty="0"/>
              <a:t> </a:t>
            </a:r>
            <a:r>
              <a:rPr lang="en-MY" sz="800" dirty="0" err="1"/>
              <a:t>tanpa</a:t>
            </a:r>
            <a:r>
              <a:rPr lang="en-MY" sz="800" dirty="0"/>
              <a:t> </a:t>
            </a:r>
            <a:r>
              <a:rPr lang="en-MY" sz="800" dirty="0" err="1"/>
              <a:t>bayaran</a:t>
            </a:r>
            <a:r>
              <a:rPr lang="en-MY" sz="800" dirty="0"/>
              <a:t> </a:t>
            </a:r>
            <a:r>
              <a:rPr lang="en-MY" sz="800" dirty="0" err="1"/>
              <a:t>bulanan</a:t>
            </a:r>
            <a:r>
              <a:rPr lang="en-MY" sz="800" dirty="0"/>
              <a:t> </a:t>
            </a:r>
            <a:r>
              <a:rPr lang="en-MY" sz="800" dirty="0" err="1"/>
              <a:t>dan</a:t>
            </a:r>
            <a:r>
              <a:rPr lang="en-MY" sz="800" dirty="0"/>
              <a:t> </a:t>
            </a:r>
            <a:r>
              <a:rPr lang="en-MY" sz="800" dirty="0" err="1"/>
              <a:t>kenderaan</a:t>
            </a:r>
            <a:r>
              <a:rPr lang="en-MY" sz="800" dirty="0"/>
              <a:t> yang  </a:t>
            </a:r>
            <a:r>
              <a:rPr lang="en-MY" sz="800" dirty="0" err="1"/>
              <a:t>menghalang</a:t>
            </a:r>
            <a:r>
              <a:rPr lang="en-MY" sz="800" dirty="0"/>
              <a:t> </a:t>
            </a:r>
            <a:r>
              <a:rPr lang="en-MY" sz="800" dirty="0" err="1"/>
              <a:t>lalulintas</a:t>
            </a:r>
            <a:r>
              <a:rPr lang="en-MY" sz="800" dirty="0"/>
              <a:t>.</a:t>
            </a:r>
          </a:p>
          <a:p>
            <a:pPr>
              <a:buFont typeface="Arial" panose="020B0604020202020204" pitchFamily="34" charset="0"/>
              <a:buChar char="•"/>
            </a:pPr>
            <a:r>
              <a:rPr lang="en-MY" sz="800" dirty="0" err="1"/>
              <a:t>Membuat</a:t>
            </a:r>
            <a:r>
              <a:rPr lang="en-MY" sz="800" dirty="0"/>
              <a:t> </a:t>
            </a:r>
            <a:r>
              <a:rPr lang="en-MY" sz="800" dirty="0" err="1"/>
              <a:t>rondaan</a:t>
            </a:r>
            <a:r>
              <a:rPr lang="en-MY" sz="800" dirty="0"/>
              <a:t> </a:t>
            </a:r>
            <a:r>
              <a:rPr lang="en-MY" sz="800" dirty="0" err="1"/>
              <a:t>dan</a:t>
            </a:r>
            <a:r>
              <a:rPr lang="en-MY" sz="800" dirty="0"/>
              <a:t> </a:t>
            </a:r>
            <a:r>
              <a:rPr lang="en-MY" sz="800" dirty="0" err="1"/>
              <a:t>pemantauan</a:t>
            </a:r>
            <a:r>
              <a:rPr lang="en-MY" sz="800" dirty="0"/>
              <a:t> </a:t>
            </a:r>
            <a:r>
              <a:rPr lang="en-MY" sz="800" dirty="0" err="1"/>
              <a:t>kes-kes</a:t>
            </a:r>
            <a:r>
              <a:rPr lang="en-MY" sz="800" dirty="0"/>
              <a:t> </a:t>
            </a:r>
            <a:r>
              <a:rPr lang="en-MY" sz="800" dirty="0" err="1"/>
              <a:t>ragut</a:t>
            </a:r>
            <a:r>
              <a:rPr lang="en-MY" sz="800" dirty="0"/>
              <a:t> </a:t>
            </a:r>
            <a:r>
              <a:rPr lang="en-MY" sz="800" dirty="0" err="1"/>
              <a:t>dan</a:t>
            </a:r>
            <a:r>
              <a:rPr lang="en-MY" sz="800" dirty="0"/>
              <a:t> </a:t>
            </a:r>
            <a:r>
              <a:rPr lang="en-MY" sz="800" dirty="0" err="1"/>
              <a:t>vandalisme</a:t>
            </a:r>
            <a:r>
              <a:rPr lang="en-MY" sz="800" dirty="0"/>
              <a:t> di </a:t>
            </a:r>
            <a:r>
              <a:rPr lang="en-MY" sz="800" dirty="0" err="1"/>
              <a:t>sekitar</a:t>
            </a:r>
            <a:r>
              <a:rPr lang="en-MY" sz="800" dirty="0"/>
              <a:t> </a:t>
            </a:r>
            <a:r>
              <a:rPr lang="en-MY" sz="800" dirty="0" err="1"/>
              <a:t>kawasan</a:t>
            </a:r>
            <a:r>
              <a:rPr lang="en-MY" sz="800" dirty="0"/>
              <a:t> </a:t>
            </a:r>
            <a:r>
              <a:rPr lang="en-MY" sz="800" dirty="0" err="1"/>
              <a:t>Majlis</a:t>
            </a:r>
            <a:r>
              <a:rPr lang="en-MY" sz="800" dirty="0"/>
              <a:t> </a:t>
            </a:r>
            <a:r>
              <a:rPr lang="en-MY" sz="800" dirty="0" err="1"/>
              <a:t>setiap</a:t>
            </a:r>
            <a:r>
              <a:rPr lang="en-MY" sz="800" dirty="0"/>
              <a:t> </a:t>
            </a:r>
            <a:r>
              <a:rPr lang="en-MY" sz="800" dirty="0" err="1"/>
              <a:t>hari</a:t>
            </a:r>
            <a:r>
              <a:rPr lang="en-MY" sz="800" dirty="0"/>
              <a:t> </a:t>
            </a:r>
            <a:r>
              <a:rPr lang="en-MY" sz="800" dirty="0" err="1"/>
              <a:t>terutama</a:t>
            </a:r>
            <a:r>
              <a:rPr lang="en-MY" sz="800" dirty="0"/>
              <a:t> </a:t>
            </a:r>
            <a:r>
              <a:rPr lang="en-MY" sz="800" dirty="0" err="1"/>
              <a:t>kawasan</a:t>
            </a:r>
            <a:r>
              <a:rPr lang="en-MY" sz="800" dirty="0"/>
              <a:t> </a:t>
            </a:r>
            <a:r>
              <a:rPr lang="en-MY" sz="800" dirty="0" err="1"/>
              <a:t>taman</a:t>
            </a:r>
            <a:r>
              <a:rPr lang="en-MY" sz="800" dirty="0"/>
              <a:t> </a:t>
            </a:r>
            <a:r>
              <a:rPr lang="en-MY" sz="800" dirty="0" err="1"/>
              <a:t>perumahan</a:t>
            </a:r>
            <a:r>
              <a:rPr lang="en-MY" sz="800" dirty="0"/>
              <a:t> </a:t>
            </a:r>
            <a:r>
              <a:rPr lang="en-MY" sz="800" dirty="0" err="1"/>
              <a:t>dan</a:t>
            </a:r>
            <a:r>
              <a:rPr lang="en-MY" sz="800" dirty="0"/>
              <a:t> </a:t>
            </a:r>
            <a:r>
              <a:rPr lang="en-MY" sz="800" dirty="0" err="1"/>
              <a:t>pusat-pusat</a:t>
            </a:r>
            <a:r>
              <a:rPr lang="en-MY" sz="800" dirty="0"/>
              <a:t> </a:t>
            </a:r>
            <a:r>
              <a:rPr lang="en-MY" sz="800" dirty="0" err="1"/>
              <a:t>perniagaan</a:t>
            </a:r>
            <a:r>
              <a:rPr lang="en-MY" sz="800" dirty="0"/>
              <a:t>.</a:t>
            </a:r>
          </a:p>
          <a:p>
            <a:pPr>
              <a:buFont typeface="Arial" panose="020B0604020202020204" pitchFamily="34" charset="0"/>
              <a:buChar char="•"/>
            </a:pPr>
            <a:r>
              <a:rPr lang="en-MY" sz="800" dirty="0" err="1"/>
              <a:t>Membantu</a:t>
            </a:r>
            <a:r>
              <a:rPr lang="en-MY" sz="800" dirty="0"/>
              <a:t> </a:t>
            </a:r>
            <a:r>
              <a:rPr lang="en-MY" sz="800" dirty="0" err="1"/>
              <a:t>pihak</a:t>
            </a:r>
            <a:r>
              <a:rPr lang="en-MY" sz="800" dirty="0"/>
              <a:t> Polis </a:t>
            </a:r>
            <a:r>
              <a:rPr lang="en-MY" sz="800" dirty="0" err="1"/>
              <a:t>dalam</a:t>
            </a:r>
            <a:r>
              <a:rPr lang="en-MY" sz="800" dirty="0"/>
              <a:t> </a:t>
            </a:r>
            <a:r>
              <a:rPr lang="en-MY" sz="800" dirty="0" err="1"/>
              <a:t>membuat</a:t>
            </a:r>
            <a:r>
              <a:rPr lang="en-MY" sz="800" dirty="0"/>
              <a:t> </a:t>
            </a:r>
            <a:r>
              <a:rPr lang="en-MY" sz="800" dirty="0" err="1"/>
              <a:t>kawalan</a:t>
            </a:r>
            <a:r>
              <a:rPr lang="en-MY" sz="800" dirty="0"/>
              <a:t> </a:t>
            </a:r>
            <a:r>
              <a:rPr lang="en-MY" sz="800" dirty="0" err="1"/>
              <a:t>lalulintas</a:t>
            </a:r>
            <a:r>
              <a:rPr lang="en-MY" sz="800" dirty="0"/>
              <a:t> di </a:t>
            </a:r>
            <a:r>
              <a:rPr lang="en-MY" sz="800" dirty="0" err="1"/>
              <a:t>laluan</a:t>
            </a:r>
            <a:r>
              <a:rPr lang="en-MY" sz="800" dirty="0"/>
              <a:t> yang </a:t>
            </a:r>
            <a:r>
              <a:rPr lang="en-MY" sz="800" dirty="0" err="1"/>
              <a:t>sering</a:t>
            </a:r>
            <a:r>
              <a:rPr lang="en-MY" sz="800" dirty="0"/>
              <a:t> </a:t>
            </a:r>
            <a:r>
              <a:rPr lang="en-MY" sz="800" dirty="0" err="1"/>
              <a:t>berlaku</a:t>
            </a:r>
            <a:r>
              <a:rPr lang="en-MY" sz="800" dirty="0"/>
              <a:t> </a:t>
            </a:r>
            <a:r>
              <a:rPr lang="en-MY" sz="800" dirty="0" err="1"/>
              <a:t>kesesakan</a:t>
            </a:r>
            <a:r>
              <a:rPr lang="en-MY" sz="800" dirty="0"/>
              <a:t>.</a:t>
            </a:r>
          </a:p>
          <a:p>
            <a:pPr>
              <a:buFont typeface="Arial" panose="020B0604020202020204" pitchFamily="34" charset="0"/>
              <a:buChar char="•"/>
            </a:pPr>
            <a:r>
              <a:rPr lang="en-MY" sz="800" dirty="0" err="1"/>
              <a:t>Membuat</a:t>
            </a:r>
            <a:r>
              <a:rPr lang="en-MY" sz="800" dirty="0"/>
              <a:t> </a:t>
            </a:r>
            <a:r>
              <a:rPr lang="en-MY" sz="800" dirty="0" err="1"/>
              <a:t>kawalan</a:t>
            </a:r>
            <a:r>
              <a:rPr lang="en-MY" sz="800" dirty="0"/>
              <a:t> </a:t>
            </a:r>
            <a:r>
              <a:rPr lang="en-MY" sz="800" dirty="0" err="1"/>
              <a:t>lalulintas</a:t>
            </a:r>
            <a:r>
              <a:rPr lang="en-MY" sz="800" dirty="0"/>
              <a:t> yang </a:t>
            </a:r>
            <a:r>
              <a:rPr lang="en-MY" sz="800" dirty="0" err="1"/>
              <a:t>melibatkan</a:t>
            </a:r>
            <a:r>
              <a:rPr lang="en-MY" sz="800" dirty="0"/>
              <a:t> </a:t>
            </a:r>
            <a:r>
              <a:rPr lang="en-MY" sz="800" dirty="0" err="1"/>
              <a:t>majlis-majlis</a:t>
            </a:r>
            <a:r>
              <a:rPr lang="en-MY" sz="800" dirty="0"/>
              <a:t> </a:t>
            </a:r>
            <a:r>
              <a:rPr lang="en-MY" sz="800" dirty="0" err="1"/>
              <a:t>rasmi</a:t>
            </a:r>
            <a:r>
              <a:rPr lang="en-MY" sz="800" dirty="0"/>
              <a:t> </a:t>
            </a:r>
            <a:r>
              <a:rPr lang="en-MY" sz="800" dirty="0" err="1"/>
              <a:t>Majlis</a:t>
            </a:r>
            <a:r>
              <a:rPr lang="en-MY" sz="800" dirty="0"/>
              <a:t>.</a:t>
            </a:r>
          </a:p>
          <a:p>
            <a:pPr>
              <a:buFont typeface="Arial" panose="020B0604020202020204" pitchFamily="34" charset="0"/>
              <a:buChar char="•"/>
            </a:pPr>
            <a:r>
              <a:rPr lang="en-MY" sz="800" dirty="0" err="1"/>
              <a:t>Menyediakan</a:t>
            </a:r>
            <a:r>
              <a:rPr lang="en-MY" sz="800" dirty="0"/>
              <a:t> </a:t>
            </a:r>
            <a:r>
              <a:rPr lang="en-MY" sz="800" dirty="0" err="1"/>
              <a:t>laporan</a:t>
            </a:r>
            <a:r>
              <a:rPr lang="en-MY" sz="800" dirty="0"/>
              <a:t> </a:t>
            </a:r>
            <a:r>
              <a:rPr lang="en-MY" sz="800" dirty="0" err="1"/>
              <a:t>tindakan</a:t>
            </a:r>
            <a:r>
              <a:rPr lang="en-MY" sz="800" dirty="0"/>
              <a:t> yang </a:t>
            </a:r>
            <a:r>
              <a:rPr lang="en-MY" sz="800" dirty="0" err="1"/>
              <a:t>dijalankan</a:t>
            </a:r>
            <a:r>
              <a:rPr lang="en-MY" sz="800" dirty="0"/>
              <a:t> </a:t>
            </a:r>
            <a:r>
              <a:rPr lang="en-MY" sz="800" dirty="0" err="1"/>
              <a:t>secara</a:t>
            </a:r>
            <a:r>
              <a:rPr lang="en-MY" sz="800" dirty="0"/>
              <a:t> </a:t>
            </a:r>
            <a:r>
              <a:rPr lang="en-MY" sz="800" dirty="0" err="1"/>
              <a:t>harian</a:t>
            </a:r>
            <a:r>
              <a:rPr lang="en-MY" sz="800" dirty="0"/>
              <a:t>, </a:t>
            </a:r>
            <a:r>
              <a:rPr lang="en-MY" sz="800" dirty="0" err="1"/>
              <a:t>mingguan</a:t>
            </a:r>
            <a:r>
              <a:rPr lang="en-MY" sz="800" dirty="0"/>
              <a:t>, </a:t>
            </a:r>
            <a:r>
              <a:rPr lang="en-MY" sz="800" dirty="0" err="1"/>
              <a:t>bulanan</a:t>
            </a:r>
            <a:r>
              <a:rPr lang="en-MY" sz="800" dirty="0"/>
              <a:t> </a:t>
            </a:r>
            <a:r>
              <a:rPr lang="en-MY" sz="800" dirty="0" err="1"/>
              <a:t>dan</a:t>
            </a:r>
            <a:r>
              <a:rPr lang="en-MY" sz="800" dirty="0"/>
              <a:t> </a:t>
            </a:r>
            <a:r>
              <a:rPr lang="en-MY" sz="800" dirty="0" err="1"/>
              <a:t>tahunan</a:t>
            </a:r>
            <a:r>
              <a:rPr lang="en-MY" sz="800" dirty="0"/>
              <a:t>.</a:t>
            </a:r>
          </a:p>
          <a:p>
            <a:pPr>
              <a:buFont typeface="Arial" panose="020B0604020202020204" pitchFamily="34" charset="0"/>
              <a:buChar char="•"/>
            </a:pPr>
            <a:r>
              <a:rPr lang="en-MY" sz="800" dirty="0" err="1"/>
              <a:t>Menyemak</a:t>
            </a:r>
            <a:r>
              <a:rPr lang="en-MY" sz="800" dirty="0"/>
              <a:t> </a:t>
            </a:r>
            <a:r>
              <a:rPr lang="en-MY" sz="800" dirty="0" err="1"/>
              <a:t>laporan-laporan</a:t>
            </a:r>
            <a:r>
              <a:rPr lang="en-MY" sz="800" dirty="0"/>
              <a:t> </a:t>
            </a:r>
            <a:r>
              <a:rPr lang="en-MY" sz="800" dirty="0" err="1"/>
              <a:t>tugas</a:t>
            </a:r>
            <a:r>
              <a:rPr lang="en-MY" sz="800" dirty="0"/>
              <a:t> </a:t>
            </a:r>
            <a:r>
              <a:rPr lang="en-MY" sz="800" dirty="0" err="1"/>
              <a:t>anggota</a:t>
            </a:r>
            <a:r>
              <a:rPr lang="en-MY" sz="800" dirty="0"/>
              <a:t> unit </a:t>
            </a:r>
            <a:r>
              <a:rPr lang="en-MY" sz="800" dirty="0" err="1"/>
              <a:t>untuk</a:t>
            </a:r>
            <a:r>
              <a:rPr lang="en-MY" sz="800" dirty="0"/>
              <a:t> </a:t>
            </a:r>
            <a:r>
              <a:rPr lang="en-MY" sz="800" dirty="0" err="1"/>
              <a:t>tindakan</a:t>
            </a:r>
            <a:r>
              <a:rPr lang="en-MY" sz="800" dirty="0"/>
              <a:t> </a:t>
            </a:r>
            <a:r>
              <a:rPr lang="en-MY" sz="800" dirty="0" err="1"/>
              <a:t>selanjutnya</a:t>
            </a:r>
            <a:r>
              <a:rPr lang="en-MY" sz="800" dirty="0"/>
              <a:t>.</a:t>
            </a:r>
          </a:p>
          <a:p>
            <a:pPr>
              <a:buFont typeface="Arial" panose="020B0604020202020204" pitchFamily="34" charset="0"/>
              <a:buChar char="•"/>
            </a:pPr>
            <a:r>
              <a:rPr lang="en-MY" sz="800" dirty="0" err="1"/>
              <a:t>Menjalankan</a:t>
            </a:r>
            <a:r>
              <a:rPr lang="en-MY" sz="800" dirty="0"/>
              <a:t> lain-lain </a:t>
            </a:r>
            <a:r>
              <a:rPr lang="en-MY" sz="800" dirty="0" err="1"/>
              <a:t>tugas</a:t>
            </a:r>
            <a:r>
              <a:rPr lang="en-MY" sz="800" dirty="0"/>
              <a:t> yang </a:t>
            </a:r>
            <a:r>
              <a:rPr lang="en-MY" sz="800" dirty="0" err="1"/>
              <a:t>diarahkan</a:t>
            </a:r>
            <a:r>
              <a:rPr lang="en-MY" sz="800" dirty="0"/>
              <a:t> </a:t>
            </a:r>
            <a:r>
              <a:rPr lang="en-MY" sz="800" dirty="0" err="1"/>
              <a:t>dari</a:t>
            </a:r>
            <a:r>
              <a:rPr lang="en-MY" sz="800" dirty="0"/>
              <a:t> masa </a:t>
            </a:r>
            <a:r>
              <a:rPr lang="en-MY" sz="800" dirty="0" err="1"/>
              <a:t>ke</a:t>
            </a:r>
            <a:r>
              <a:rPr lang="en-MY" sz="800" dirty="0"/>
              <a:t> </a:t>
            </a:r>
            <a:r>
              <a:rPr lang="en-MY" sz="800" dirty="0" err="1"/>
              <a:t>semasa</a:t>
            </a:r>
            <a:r>
              <a:rPr lang="en-MY" sz="800" dirty="0"/>
              <a:t>.</a:t>
            </a:r>
          </a:p>
          <a:p>
            <a:r>
              <a:rPr lang="en-MY" sz="800" dirty="0"/>
              <a:t>                  </a:t>
            </a:r>
            <a:r>
              <a:rPr lang="en-MY" sz="800" b="1" dirty="0"/>
              <a:t>b.   </a:t>
            </a:r>
            <a:r>
              <a:rPr lang="en-MY" sz="800" b="1" u="sng" dirty="0"/>
              <a:t>Unit </a:t>
            </a:r>
            <a:r>
              <a:rPr lang="en-MY" sz="800" b="1" u="sng" dirty="0" err="1"/>
              <a:t>Letak</a:t>
            </a:r>
            <a:r>
              <a:rPr lang="en-MY" sz="800" b="1" u="sng" dirty="0"/>
              <a:t> </a:t>
            </a:r>
            <a:r>
              <a:rPr lang="en-MY" sz="800" b="1" u="sng" dirty="0" err="1"/>
              <a:t>Kereta</a:t>
            </a:r>
            <a:endParaRPr lang="en-MY" sz="800" dirty="0"/>
          </a:p>
          <a:p>
            <a:pPr>
              <a:buFont typeface="Arial" panose="020B0604020202020204" pitchFamily="34" charset="0"/>
              <a:buChar char="•"/>
            </a:pPr>
            <a:r>
              <a:rPr lang="en-MY" sz="800" dirty="0" err="1"/>
              <a:t>Membantu</a:t>
            </a:r>
            <a:r>
              <a:rPr lang="en-MY" sz="800" dirty="0"/>
              <a:t> Unit </a:t>
            </a:r>
            <a:r>
              <a:rPr lang="en-MY" sz="800" dirty="0" err="1"/>
              <a:t>Letak</a:t>
            </a:r>
            <a:r>
              <a:rPr lang="en-MY" sz="800" dirty="0"/>
              <a:t> </a:t>
            </a:r>
            <a:r>
              <a:rPr lang="en-MY" sz="800" dirty="0" err="1"/>
              <a:t>Kereta</a:t>
            </a:r>
            <a:r>
              <a:rPr lang="en-MY" sz="800" dirty="0"/>
              <a:t>, </a:t>
            </a:r>
            <a:r>
              <a:rPr lang="en-MY" sz="800" dirty="0" err="1"/>
              <a:t>Jabatan</a:t>
            </a:r>
            <a:r>
              <a:rPr lang="en-MY" sz="800" dirty="0"/>
              <a:t> </a:t>
            </a:r>
            <a:r>
              <a:rPr lang="en-MY" sz="800" dirty="0" err="1"/>
              <a:t>Kewangan</a:t>
            </a:r>
            <a:r>
              <a:rPr lang="en-MY" sz="800" dirty="0"/>
              <a:t> </a:t>
            </a:r>
            <a:r>
              <a:rPr lang="en-MY" sz="800" dirty="0" err="1"/>
              <a:t>dalam</a:t>
            </a:r>
            <a:r>
              <a:rPr lang="en-MY" sz="800" dirty="0"/>
              <a:t> </a:t>
            </a:r>
            <a:r>
              <a:rPr lang="en-MY" sz="800" dirty="0" err="1"/>
              <a:t>mengambil</a:t>
            </a:r>
            <a:r>
              <a:rPr lang="en-MY" sz="800" dirty="0"/>
              <a:t> </a:t>
            </a:r>
            <a:r>
              <a:rPr lang="en-MY" sz="800" dirty="0" err="1"/>
              <a:t>tindakan</a:t>
            </a:r>
            <a:r>
              <a:rPr lang="en-MY" sz="800" dirty="0"/>
              <a:t> </a:t>
            </a:r>
            <a:r>
              <a:rPr lang="en-MY" sz="800" dirty="0" err="1"/>
              <a:t>kompaun</a:t>
            </a:r>
            <a:r>
              <a:rPr lang="en-MY" sz="800" dirty="0"/>
              <a:t> </a:t>
            </a:r>
            <a:r>
              <a:rPr lang="en-MY" sz="800" dirty="0" err="1"/>
              <a:t>serta-merta</a:t>
            </a:r>
            <a:r>
              <a:rPr lang="en-MY" sz="800" dirty="0"/>
              <a:t> </a:t>
            </a:r>
            <a:r>
              <a:rPr lang="en-MY" sz="800" dirty="0" err="1"/>
              <a:t>terhadap</a:t>
            </a:r>
            <a:r>
              <a:rPr lang="en-MY" sz="800" dirty="0"/>
              <a:t> </a:t>
            </a:r>
            <a:r>
              <a:rPr lang="en-MY" sz="800" dirty="0" err="1"/>
              <a:t>kenderaan</a:t>
            </a:r>
            <a:r>
              <a:rPr lang="en-MY" sz="800" dirty="0"/>
              <a:t> yang </a:t>
            </a:r>
            <a:r>
              <a:rPr lang="en-MY" sz="800" dirty="0" err="1"/>
              <a:t>tidak</a:t>
            </a:r>
            <a:r>
              <a:rPr lang="en-MY" sz="800" dirty="0"/>
              <a:t> </a:t>
            </a:r>
            <a:r>
              <a:rPr lang="en-MY" sz="800" dirty="0" err="1"/>
              <a:t>membayar</a:t>
            </a:r>
            <a:r>
              <a:rPr lang="en-MY" sz="800" dirty="0"/>
              <a:t> </a:t>
            </a:r>
            <a:r>
              <a:rPr lang="en-MY" sz="800" dirty="0" err="1"/>
              <a:t>caj</a:t>
            </a:r>
            <a:r>
              <a:rPr lang="en-MY" sz="800" dirty="0"/>
              <a:t> meter </a:t>
            </a:r>
            <a:r>
              <a:rPr lang="en-MY" sz="800" dirty="0" err="1"/>
              <a:t>tempat</a:t>
            </a:r>
            <a:r>
              <a:rPr lang="en-MY" sz="800" dirty="0"/>
              <a:t> </a:t>
            </a:r>
            <a:r>
              <a:rPr lang="en-MY" sz="800" dirty="0" err="1"/>
              <a:t>letak</a:t>
            </a:r>
            <a:r>
              <a:rPr lang="en-MY" sz="800" dirty="0"/>
              <a:t> </a:t>
            </a:r>
            <a:r>
              <a:rPr lang="en-MY" sz="800" dirty="0" err="1"/>
              <a:t>kereta</a:t>
            </a:r>
            <a:r>
              <a:rPr lang="en-MY" sz="800" dirty="0"/>
              <a:t> (</a:t>
            </a:r>
            <a:r>
              <a:rPr lang="en-MY" sz="800" dirty="0" err="1"/>
              <a:t>bayar</a:t>
            </a:r>
            <a:r>
              <a:rPr lang="en-MY" sz="800" dirty="0"/>
              <a:t> &amp; </a:t>
            </a:r>
            <a:r>
              <a:rPr lang="en-MY" sz="800" dirty="0" err="1"/>
              <a:t>peraga</a:t>
            </a:r>
            <a:r>
              <a:rPr lang="en-MY" sz="800" dirty="0"/>
              <a:t>) </a:t>
            </a:r>
            <a:r>
              <a:rPr lang="en-MY" sz="800" dirty="0" err="1"/>
              <a:t>kenderaan</a:t>
            </a:r>
            <a:r>
              <a:rPr lang="en-MY" sz="800" dirty="0"/>
              <a:t> yang </a:t>
            </a:r>
            <a:r>
              <a:rPr lang="en-MY" sz="800" dirty="0" err="1"/>
              <a:t>diletakkan</a:t>
            </a:r>
            <a:r>
              <a:rPr lang="en-MY" sz="800" dirty="0"/>
              <a:t> di </a:t>
            </a:r>
            <a:r>
              <a:rPr lang="en-MY" sz="800" dirty="0" err="1"/>
              <a:t>dalam</a:t>
            </a:r>
            <a:r>
              <a:rPr lang="en-MY" sz="800" dirty="0"/>
              <a:t> </a:t>
            </a:r>
            <a:r>
              <a:rPr lang="en-MY" sz="800" dirty="0" err="1"/>
              <a:t>petak</a:t>
            </a:r>
            <a:r>
              <a:rPr lang="en-MY" sz="800" dirty="0"/>
              <a:t> </a:t>
            </a:r>
            <a:r>
              <a:rPr lang="en-MY" sz="800" dirty="0" err="1"/>
              <a:t>letak</a:t>
            </a:r>
            <a:r>
              <a:rPr lang="en-MY" sz="800" dirty="0"/>
              <a:t> </a:t>
            </a:r>
            <a:r>
              <a:rPr lang="en-MY" sz="800" dirty="0" err="1"/>
              <a:t>kereta</a:t>
            </a:r>
            <a:r>
              <a:rPr lang="en-MY" sz="800" dirty="0"/>
              <a:t> </a:t>
            </a:r>
            <a:r>
              <a:rPr lang="en-MY" sz="800" dirty="0" err="1"/>
              <a:t>tanpa</a:t>
            </a:r>
            <a:r>
              <a:rPr lang="en-MY" sz="800" dirty="0"/>
              <a:t> </a:t>
            </a:r>
            <a:r>
              <a:rPr lang="en-MY" sz="800" dirty="0" err="1"/>
              <a:t>bayaran</a:t>
            </a:r>
            <a:r>
              <a:rPr lang="en-MY" sz="800" dirty="0"/>
              <a:t> </a:t>
            </a:r>
            <a:r>
              <a:rPr lang="en-MY" sz="800" dirty="0" err="1"/>
              <a:t>dan</a:t>
            </a:r>
            <a:r>
              <a:rPr lang="en-MY" sz="800" dirty="0"/>
              <a:t> </a:t>
            </a:r>
            <a:r>
              <a:rPr lang="en-MY" sz="800" dirty="0" err="1"/>
              <a:t>kenderaan</a:t>
            </a:r>
            <a:r>
              <a:rPr lang="en-MY" sz="800" dirty="0"/>
              <a:t> yang  </a:t>
            </a:r>
            <a:r>
              <a:rPr lang="en-MY" sz="800" dirty="0" err="1"/>
              <a:t>kenderaan</a:t>
            </a:r>
            <a:r>
              <a:rPr lang="en-MY" sz="800" dirty="0"/>
              <a:t> yang </a:t>
            </a:r>
            <a:r>
              <a:rPr lang="en-MY" sz="800" dirty="0" err="1"/>
              <a:t>diletakkan</a:t>
            </a:r>
            <a:r>
              <a:rPr lang="en-MY" sz="800" dirty="0"/>
              <a:t> di </a:t>
            </a:r>
            <a:r>
              <a:rPr lang="en-MY" sz="800" dirty="0" err="1"/>
              <a:t>luar</a:t>
            </a:r>
            <a:r>
              <a:rPr lang="en-MY" sz="800" dirty="0"/>
              <a:t> </a:t>
            </a:r>
            <a:r>
              <a:rPr lang="en-MY" sz="800" dirty="0" err="1"/>
              <a:t>petak</a:t>
            </a:r>
            <a:r>
              <a:rPr lang="en-MY" sz="800" dirty="0"/>
              <a:t> </a:t>
            </a:r>
            <a:r>
              <a:rPr lang="en-MY" sz="800" dirty="0" err="1"/>
              <a:t>letak</a:t>
            </a:r>
            <a:r>
              <a:rPr lang="en-MY" sz="800" dirty="0"/>
              <a:t> </a:t>
            </a:r>
            <a:r>
              <a:rPr lang="en-MY" sz="800" dirty="0" err="1"/>
              <a:t>kereta</a:t>
            </a:r>
            <a:r>
              <a:rPr lang="en-MY" sz="800" dirty="0"/>
              <a:t>.</a:t>
            </a:r>
          </a:p>
          <a:p>
            <a:pPr>
              <a:buFont typeface="Arial" panose="020B0604020202020204" pitchFamily="34" charset="0"/>
              <a:buChar char="•"/>
            </a:pPr>
            <a:r>
              <a:rPr lang="en-MY" sz="800" dirty="0" err="1"/>
              <a:t>Menentukan</a:t>
            </a:r>
            <a:r>
              <a:rPr lang="en-MY" sz="800" dirty="0"/>
              <a:t> </a:t>
            </a:r>
            <a:r>
              <a:rPr lang="en-MY" sz="800" dirty="0" err="1"/>
              <a:t>anggota</a:t>
            </a:r>
            <a:r>
              <a:rPr lang="en-MY" sz="800" dirty="0"/>
              <a:t> </a:t>
            </a:r>
            <a:r>
              <a:rPr lang="en-MY" sz="800" dirty="0" err="1"/>
              <a:t>Pembantu</a:t>
            </a:r>
            <a:r>
              <a:rPr lang="en-MY" sz="800" dirty="0"/>
              <a:t> </a:t>
            </a:r>
            <a:r>
              <a:rPr lang="en-MY" sz="800" dirty="0" err="1"/>
              <a:t>Penguatkuasa</a:t>
            </a:r>
            <a:r>
              <a:rPr lang="en-MY" sz="800" dirty="0"/>
              <a:t> yang </a:t>
            </a:r>
            <a:r>
              <a:rPr lang="en-MY" sz="800" dirty="0" err="1"/>
              <a:t>ditumpangkan</a:t>
            </a:r>
            <a:r>
              <a:rPr lang="en-MY" sz="800" dirty="0"/>
              <a:t> di Unit </a:t>
            </a:r>
            <a:r>
              <a:rPr lang="en-MY" sz="800" dirty="0" err="1"/>
              <a:t>Letak</a:t>
            </a:r>
            <a:r>
              <a:rPr lang="en-MY" sz="800" dirty="0"/>
              <a:t> </a:t>
            </a:r>
            <a:r>
              <a:rPr lang="en-MY" sz="800" dirty="0" err="1"/>
              <a:t>Kereta</a:t>
            </a:r>
            <a:r>
              <a:rPr lang="en-MY" sz="800" dirty="0"/>
              <a:t> </a:t>
            </a:r>
            <a:r>
              <a:rPr lang="en-MY" sz="800" dirty="0" err="1"/>
              <a:t>mematuhi</a:t>
            </a:r>
            <a:r>
              <a:rPr lang="en-MY" sz="800" dirty="0"/>
              <a:t> </a:t>
            </a:r>
            <a:r>
              <a:rPr lang="en-MY" sz="800" dirty="0" err="1"/>
              <a:t>arahan</a:t>
            </a:r>
            <a:r>
              <a:rPr lang="en-MY" sz="800" dirty="0"/>
              <a:t> </a:t>
            </a:r>
            <a:r>
              <a:rPr lang="en-MY" sz="800" dirty="0" err="1"/>
              <a:t>semasa</a:t>
            </a:r>
            <a:r>
              <a:rPr lang="en-MY" sz="800" dirty="0"/>
              <a:t> </a:t>
            </a:r>
            <a:r>
              <a:rPr lang="en-MY" sz="800" dirty="0" err="1"/>
              <a:t>Jabatan</a:t>
            </a:r>
            <a:r>
              <a:rPr lang="en-MY" sz="800" dirty="0"/>
              <a:t> </a:t>
            </a:r>
            <a:r>
              <a:rPr lang="en-MY" sz="800" dirty="0" err="1"/>
              <a:t>Penguatkuasa</a:t>
            </a:r>
            <a:r>
              <a:rPr lang="en-MY" sz="800" dirty="0"/>
              <a:t> </a:t>
            </a:r>
            <a:r>
              <a:rPr lang="en-MY" sz="800" dirty="0" err="1"/>
              <a:t>dan</a:t>
            </a:r>
            <a:r>
              <a:rPr lang="en-MY" sz="800" dirty="0"/>
              <a:t> </a:t>
            </a:r>
            <a:r>
              <a:rPr lang="en-MY" sz="800" dirty="0" err="1"/>
              <a:t>juga</a:t>
            </a:r>
            <a:r>
              <a:rPr lang="en-MY" sz="800" dirty="0"/>
              <a:t> </a:t>
            </a:r>
            <a:r>
              <a:rPr lang="en-MY" sz="800" dirty="0" err="1"/>
              <a:t>Jabatan</a:t>
            </a:r>
            <a:r>
              <a:rPr lang="en-MY" sz="800" dirty="0"/>
              <a:t> di </a:t>
            </a:r>
            <a:r>
              <a:rPr lang="en-MY" sz="800" dirty="0" err="1"/>
              <a:t>mana</a:t>
            </a:r>
            <a:r>
              <a:rPr lang="en-MY" sz="800" dirty="0"/>
              <a:t> </a:t>
            </a:r>
            <a:r>
              <a:rPr lang="en-MY" sz="800" dirty="0" err="1"/>
              <a:t>anggota</a:t>
            </a:r>
            <a:r>
              <a:rPr lang="en-MY" sz="800" dirty="0"/>
              <a:t> </a:t>
            </a:r>
            <a:r>
              <a:rPr lang="en-MY" sz="800" dirty="0" err="1"/>
              <a:t>ditempatkan</a:t>
            </a:r>
            <a:r>
              <a:rPr lang="en-MY" sz="800" dirty="0"/>
              <a:t>.</a:t>
            </a:r>
          </a:p>
          <a:p>
            <a:pPr>
              <a:buFont typeface="Arial" panose="020B0604020202020204" pitchFamily="34" charset="0"/>
              <a:buChar char="•"/>
            </a:pPr>
            <a:r>
              <a:rPr lang="en-MY" sz="800" dirty="0" err="1"/>
              <a:t>Melaporkan</a:t>
            </a:r>
            <a:r>
              <a:rPr lang="en-MY" sz="800" dirty="0"/>
              <a:t> </a:t>
            </a:r>
            <a:r>
              <a:rPr lang="en-MY" sz="800" dirty="0" err="1"/>
              <a:t>kepada</a:t>
            </a:r>
            <a:r>
              <a:rPr lang="en-MY" sz="800" dirty="0"/>
              <a:t> </a:t>
            </a:r>
            <a:r>
              <a:rPr lang="en-MY" sz="800" dirty="0" err="1"/>
              <a:t>Jabatan</a:t>
            </a:r>
            <a:r>
              <a:rPr lang="en-MY" sz="800" dirty="0"/>
              <a:t> </a:t>
            </a:r>
            <a:r>
              <a:rPr lang="en-MY" sz="800" dirty="0" err="1"/>
              <a:t>mengenai</a:t>
            </a:r>
            <a:r>
              <a:rPr lang="en-MY" sz="800" dirty="0"/>
              <a:t> </a:t>
            </a:r>
            <a:r>
              <a:rPr lang="en-MY" sz="800" dirty="0" err="1"/>
              <a:t>sebarang</a:t>
            </a:r>
            <a:r>
              <a:rPr lang="en-MY" sz="800" dirty="0"/>
              <a:t> </a:t>
            </a:r>
            <a:r>
              <a:rPr lang="en-MY" sz="800" dirty="0" err="1"/>
              <a:t>perkara</a:t>
            </a:r>
            <a:r>
              <a:rPr lang="en-MY" sz="800" dirty="0"/>
              <a:t> yang </a:t>
            </a:r>
            <a:r>
              <a:rPr lang="en-MY" sz="800" dirty="0" err="1"/>
              <a:t>berkaitan</a:t>
            </a:r>
            <a:r>
              <a:rPr lang="en-MY" sz="800" dirty="0"/>
              <a:t> </a:t>
            </a:r>
            <a:r>
              <a:rPr lang="en-MY" sz="800" dirty="0" err="1"/>
              <a:t>dengan</a:t>
            </a:r>
            <a:r>
              <a:rPr lang="en-MY" sz="800" dirty="0"/>
              <a:t> </a:t>
            </a:r>
            <a:r>
              <a:rPr lang="en-MY" sz="800" dirty="0" err="1"/>
              <a:t>cuti</a:t>
            </a:r>
            <a:r>
              <a:rPr lang="en-MY" sz="800" dirty="0"/>
              <a:t>, </a:t>
            </a:r>
            <a:r>
              <a:rPr lang="en-MY" sz="800" dirty="0" err="1"/>
              <a:t>cuti</a:t>
            </a:r>
            <a:r>
              <a:rPr lang="en-MY" sz="800" dirty="0"/>
              <a:t> </a:t>
            </a:r>
            <a:r>
              <a:rPr lang="en-MY" sz="800" dirty="0" err="1"/>
              <a:t>sakit</a:t>
            </a:r>
            <a:r>
              <a:rPr lang="en-MY" sz="800" dirty="0"/>
              <a:t>, </a:t>
            </a:r>
            <a:r>
              <a:rPr lang="en-MY" sz="800" dirty="0" err="1"/>
              <a:t>cuti</a:t>
            </a:r>
            <a:r>
              <a:rPr lang="en-MY" sz="800" dirty="0"/>
              <a:t> </a:t>
            </a:r>
            <a:r>
              <a:rPr lang="en-MY" sz="800" dirty="0" err="1"/>
              <a:t>kecemasan</a:t>
            </a:r>
            <a:r>
              <a:rPr lang="en-MY" sz="800" dirty="0"/>
              <a:t> </a:t>
            </a:r>
            <a:r>
              <a:rPr lang="en-MY" sz="800" dirty="0" err="1"/>
              <a:t>dan</a:t>
            </a:r>
            <a:r>
              <a:rPr lang="en-MY" sz="800" dirty="0"/>
              <a:t> </a:t>
            </a:r>
            <a:r>
              <a:rPr lang="en-MY" sz="800" dirty="0" err="1"/>
              <a:t>hal-hal</a:t>
            </a:r>
            <a:r>
              <a:rPr lang="en-MY" sz="800" dirty="0"/>
              <a:t> </a:t>
            </a:r>
            <a:r>
              <a:rPr lang="en-MY" sz="800" dirty="0" err="1"/>
              <a:t>tatatertib</a:t>
            </a:r>
            <a:r>
              <a:rPr lang="en-MY" sz="800" dirty="0"/>
              <a:t>.</a:t>
            </a:r>
          </a:p>
          <a:p>
            <a:pPr>
              <a:buFont typeface="Arial" panose="020B0604020202020204" pitchFamily="34" charset="0"/>
              <a:buChar char="•"/>
            </a:pPr>
            <a:r>
              <a:rPr lang="en-MY" sz="800" dirty="0" err="1"/>
              <a:t>Pihak</a:t>
            </a:r>
            <a:r>
              <a:rPr lang="en-MY" sz="800" dirty="0"/>
              <a:t> </a:t>
            </a:r>
            <a:r>
              <a:rPr lang="en-MY" sz="800" dirty="0" err="1"/>
              <a:t>Jabatan</a:t>
            </a:r>
            <a:r>
              <a:rPr lang="en-MY" sz="800" dirty="0"/>
              <a:t> </a:t>
            </a:r>
            <a:r>
              <a:rPr lang="en-MY" sz="800" dirty="0" err="1"/>
              <a:t>boleh</a:t>
            </a:r>
            <a:r>
              <a:rPr lang="en-MY" sz="800" dirty="0"/>
              <a:t> </a:t>
            </a:r>
            <a:r>
              <a:rPr lang="en-MY" sz="800" dirty="0" err="1"/>
              <a:t>mengarahkan</a:t>
            </a:r>
            <a:r>
              <a:rPr lang="en-MY" sz="800" dirty="0"/>
              <a:t> </a:t>
            </a:r>
            <a:r>
              <a:rPr lang="en-MY" sz="800" dirty="0" err="1"/>
              <a:t>anggota</a:t>
            </a:r>
            <a:r>
              <a:rPr lang="en-MY" sz="800" dirty="0"/>
              <a:t> </a:t>
            </a:r>
            <a:r>
              <a:rPr lang="en-MY" sz="800" dirty="0" err="1"/>
              <a:t>Pembantu</a:t>
            </a:r>
            <a:r>
              <a:rPr lang="en-MY" sz="800" dirty="0"/>
              <a:t> </a:t>
            </a:r>
            <a:r>
              <a:rPr lang="en-MY" sz="800" dirty="0" err="1"/>
              <a:t>Penguatkuasa</a:t>
            </a:r>
            <a:r>
              <a:rPr lang="en-MY" sz="800" dirty="0"/>
              <a:t> yang </a:t>
            </a:r>
            <a:r>
              <a:rPr lang="en-MY" sz="800" dirty="0" err="1"/>
              <a:t>bertugas</a:t>
            </a:r>
            <a:r>
              <a:rPr lang="en-MY" sz="800" dirty="0"/>
              <a:t> di lain-lain </a:t>
            </a:r>
            <a:r>
              <a:rPr lang="en-MY" sz="800" dirty="0" err="1"/>
              <a:t>Jabatan</a:t>
            </a:r>
            <a:r>
              <a:rPr lang="en-MY" sz="800" dirty="0"/>
              <a:t> </a:t>
            </a:r>
            <a:r>
              <a:rPr lang="en-MY" sz="800" dirty="0" err="1"/>
              <a:t>turut</a:t>
            </a:r>
            <a:r>
              <a:rPr lang="en-MY" sz="800" dirty="0"/>
              <a:t> </a:t>
            </a:r>
            <a:r>
              <a:rPr lang="en-MY" sz="800" dirty="0" err="1"/>
              <a:t>serta</a:t>
            </a:r>
            <a:r>
              <a:rPr lang="en-MY" sz="800" dirty="0"/>
              <a:t> di </a:t>
            </a:r>
            <a:r>
              <a:rPr lang="en-MY" sz="800" dirty="0" err="1"/>
              <a:t>dalam</a:t>
            </a:r>
            <a:r>
              <a:rPr lang="en-MY" sz="800" dirty="0"/>
              <a:t> </a:t>
            </a:r>
            <a:r>
              <a:rPr lang="en-MY" sz="800" dirty="0" err="1"/>
              <a:t>apa-apa</a:t>
            </a:r>
            <a:r>
              <a:rPr lang="en-MY" sz="800" dirty="0"/>
              <a:t> </a:t>
            </a:r>
            <a:r>
              <a:rPr lang="en-MY" sz="800" dirty="0" err="1"/>
              <a:t>aktiviti</a:t>
            </a:r>
            <a:r>
              <a:rPr lang="en-MY" sz="800" dirty="0"/>
              <a:t>/</a:t>
            </a:r>
            <a:r>
              <a:rPr lang="en-MY" sz="800" dirty="0" err="1"/>
              <a:t>tugasan</a:t>
            </a:r>
            <a:r>
              <a:rPr lang="en-MY" sz="800" dirty="0"/>
              <a:t> </a:t>
            </a:r>
            <a:r>
              <a:rPr lang="en-MY" sz="800" dirty="0" err="1"/>
              <a:t>sekiranya</a:t>
            </a:r>
            <a:r>
              <a:rPr lang="en-MY" sz="800" dirty="0"/>
              <a:t> </a:t>
            </a:r>
            <a:r>
              <a:rPr lang="en-MY" sz="800" dirty="0" err="1"/>
              <a:t>diperlukan</a:t>
            </a:r>
            <a:r>
              <a:rPr lang="en-MY" sz="800" dirty="0"/>
              <a:t>.</a:t>
            </a:r>
          </a:p>
        </p:txBody>
      </p:sp>
    </p:spTree>
    <p:extLst>
      <p:ext uri="{BB962C8B-B14F-4D97-AF65-F5344CB8AC3E}">
        <p14:creationId xmlns:p14="http://schemas.microsoft.com/office/powerpoint/2010/main" val="21822053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2.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3.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4.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5.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6.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7.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8.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9.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10.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3.jpeg"/></Relationships>
</file>

<file path=ppt/theme/_rels/theme9.xml.rels><?xml version="1.0" encoding="UTF-8" standalone="yes"?>
<Relationships xmlns="http://schemas.openxmlformats.org/package/2006/relationships"><Relationship Id="rId1" Type="http://schemas.openxmlformats.org/officeDocument/2006/relationships/image" Target="../media/image3.jpeg"/></Relationships>
</file>

<file path=ppt/theme/_rels/theme10.xml.rels><?xml version="1.0" encoding="UTF-8" standalone="yes"?>
<Relationships xmlns="http://schemas.openxmlformats.org/package/2006/relationships"><Relationship Id="rId1" Type="http://schemas.openxmlformats.org/officeDocument/2006/relationships/image" Target="../media/image3.jpeg"/></Relationships>
</file>

<file path=ppt/theme/_rels/them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9.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0.xml><?xml version="1.0" encoding="utf-8"?>
<a:theme xmlns:a="http://schemas.openxmlformats.org/drawingml/2006/main" name="2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1.xml><?xml version="1.0" encoding="utf-8"?>
<a:theme xmlns:a="http://schemas.openxmlformats.org/drawingml/2006/main" name="1_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12.xml><?xml version="1.0" encoding="utf-8"?>
<a:theme xmlns:a="http://schemas.openxmlformats.org/drawingml/2006/main" name="2_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13.xml><?xml version="1.0" encoding="utf-8"?>
<a:theme xmlns:a="http://schemas.openxmlformats.org/drawingml/2006/main" name="4_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14.xml><?xml version="1.0" encoding="utf-8"?>
<a:theme xmlns:a="http://schemas.openxmlformats.org/drawingml/2006/main" name="3_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15.xml><?xml version="1.0" encoding="utf-8"?>
<a:theme xmlns:a="http://schemas.openxmlformats.org/drawingml/2006/main" name="5_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6259</TotalTime>
  <Words>5402</Words>
  <Application>Microsoft Office PowerPoint</Application>
  <PresentationFormat>On-screen Show (4:3)</PresentationFormat>
  <Paragraphs>1354</Paragraphs>
  <Slides>144</Slides>
  <Notes>43</Notes>
  <HiddenSlides>15</HiddenSlides>
  <MMClips>0</MMClips>
  <ScaleCrop>false</ScaleCrop>
  <HeadingPairs>
    <vt:vector size="6" baseType="variant">
      <vt:variant>
        <vt:lpstr>Theme</vt:lpstr>
      </vt:variant>
      <vt:variant>
        <vt:i4>15</vt:i4>
      </vt:variant>
      <vt:variant>
        <vt:lpstr>Embedded OLE Servers</vt:lpstr>
      </vt:variant>
      <vt:variant>
        <vt:i4>1</vt:i4>
      </vt:variant>
      <vt:variant>
        <vt:lpstr>Slide Titles</vt:lpstr>
      </vt:variant>
      <vt:variant>
        <vt:i4>144</vt:i4>
      </vt:variant>
    </vt:vector>
  </HeadingPairs>
  <TitlesOfParts>
    <vt:vector size="160" baseType="lpstr">
      <vt:lpstr>Angles</vt:lpstr>
      <vt:lpstr>Office Theme</vt:lpstr>
      <vt:lpstr>1_Office Theme</vt:lpstr>
      <vt:lpstr>2_Office Theme</vt:lpstr>
      <vt:lpstr>3_Office Theme</vt:lpstr>
      <vt:lpstr>4_Office Theme</vt:lpstr>
      <vt:lpstr>5_Office Theme</vt:lpstr>
      <vt:lpstr>Equity</vt:lpstr>
      <vt:lpstr>1_Equity</vt:lpstr>
      <vt:lpstr>2_Equity</vt:lpstr>
      <vt:lpstr>1_Angles</vt:lpstr>
      <vt:lpstr>2_Angles</vt:lpstr>
      <vt:lpstr>4_Angles</vt:lpstr>
      <vt:lpstr>3_Angles</vt:lpstr>
      <vt:lpstr>5_Angles</vt:lpstr>
      <vt:lpstr>Organization Chart</vt:lpstr>
      <vt:lpstr>PowerPoint Presentation</vt:lpstr>
      <vt:lpstr>PowerPoint Presentation</vt:lpstr>
      <vt:lpstr>PENGENALAN</vt:lpstr>
      <vt:lpstr>PowerPoint Presentation</vt:lpstr>
      <vt:lpstr>Dasar yang berkuat kuasa</vt:lpstr>
      <vt:lpstr>TUJUAN PENILAIAN PRESTASI  </vt:lpstr>
      <vt:lpstr>PowerPoint Presentation</vt:lpstr>
      <vt:lpstr>TUJUAN PENILAIAN PRESTASI</vt:lpstr>
      <vt:lpstr>ISU  Pelaksanaan Penilaian LNPT</vt:lpstr>
      <vt:lpstr>PowerPoint Presentation</vt:lpstr>
      <vt:lpstr>5 Oktober 2011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Penentuan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SIMULASI TEMPOH PENILAIAN PRESTASI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PERGERAKAN GAJI</vt:lpstr>
      <vt:lpstr>PowerPoint Presentation</vt:lpstr>
      <vt:lpstr>PowerPoint Presentation</vt:lpstr>
      <vt:lpstr>PowerPoint Presentation</vt:lpstr>
      <vt:lpstr>PowerPoint Presentation</vt:lpstr>
      <vt:lpstr>CIRI-CIRI PENILAIAN</vt:lpstr>
      <vt:lpstr>PowerPoint Presentation</vt:lpstr>
      <vt:lpstr>PowerPoint Presentation</vt:lpstr>
      <vt:lpstr>PowerPoint Presentation</vt:lpstr>
      <vt:lpstr>Skala Pemarkahan</vt:lpstr>
      <vt:lpstr>SKALA</vt:lpstr>
      <vt:lpstr>SKALA PENILAIAN</vt:lpstr>
      <vt:lpstr>PowerPoint Presentation</vt:lpstr>
      <vt:lpstr>SKALA PENGHASILAN KERJA (wajaran 50%)</vt:lpstr>
      <vt:lpstr>SKALA PENGETAHUAN &amp; KEMAHIRAN (wajaran 25%)</vt:lpstr>
      <vt:lpstr>SKALA KUALITI PERIBADI (Wajaran 20%)</vt:lpstr>
      <vt:lpstr>PowerPoint Presentation</vt:lpstr>
      <vt:lpstr>KATEGORI</vt:lpstr>
      <vt:lpstr>PowerPoint Presentation</vt:lpstr>
      <vt:lpstr>PowerPoint Presentation</vt:lpstr>
      <vt:lpstr>PowerPoint Presentation</vt:lpstr>
      <vt:lpstr>PowerPoint Presentation</vt:lpstr>
      <vt:lpstr>PowerPoint Presentation</vt:lpstr>
      <vt:lpstr>SKALA PEMARKAHAN</vt:lpstr>
      <vt:lpstr>PowerPoint Presentation</vt:lpstr>
      <vt:lpstr>SKALA PENGHASILAN KERJA (40%)</vt:lpstr>
      <vt:lpstr>PowerPoint Presentation</vt:lpstr>
      <vt:lpstr>PowerPoint Presentation</vt:lpstr>
      <vt:lpstr>SKALA PENGETAHUAN &amp; KEMAHIRAN (25%)</vt:lpstr>
      <vt:lpstr>PowerPoint Presentation</vt:lpstr>
      <vt:lpstr>PowerPoint Presentation</vt:lpstr>
      <vt:lpstr>PowerPoint Presentation</vt:lpstr>
      <vt:lpstr>SKALA KUALITI PERIBADI (20%)</vt:lpstr>
      <vt:lpstr>PowerPoint Presentation</vt:lpstr>
      <vt:lpstr>PowerPoint Presentation</vt:lpstr>
      <vt:lpstr>PowerPoint Presentation</vt:lpstr>
      <vt:lpstr>PowerPoint Presentation</vt:lpstr>
      <vt:lpstr>PowerPoint Presentation</vt:lpstr>
      <vt:lpstr>KATEGORI PENCAPAIAN PRESTASI PEGAWAI</vt:lpstr>
      <vt:lpstr>ULASAN</vt:lpstr>
      <vt:lpstr>PowerPoint Presentation</vt:lpstr>
      <vt:lpstr>PowerPoint Presentation</vt:lpstr>
      <vt:lpstr>PowerPoint Presentation</vt:lpstr>
      <vt:lpstr>PowerPoint Presentation</vt:lpstr>
      <vt:lpstr>PENGHASILAN KERJA (Wajaran 50%)</vt:lpstr>
      <vt:lpstr>PENGHASILAN KERJA (Wajaran 50%)</vt:lpstr>
      <vt:lpstr>SKALA PENGETAHUAN &amp; KEMAHIRAN (Wajaran 25%)</vt:lpstr>
      <vt:lpstr>SKALA PENGETAHUAN &amp; KEMAHIRAN (Wajaran 25%)</vt:lpstr>
      <vt:lpstr>KUALITI PERIBADI (Wajaran 20%)</vt:lpstr>
      <vt:lpstr>KUALITI PERIBADI (Wajaran 20%)</vt:lpstr>
      <vt:lpstr>KUALITI PERIBADI (Wajaran 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Contoh PIAGAM PELANGGAN Jabatan Penguatkuasa</vt:lpstr>
      <vt:lpstr>PowerPoint Presentation</vt:lpstr>
      <vt:lpstr>PowerPoint Presentation</vt:lpstr>
      <vt:lpstr>PowerPoint Presentation</vt:lpstr>
      <vt:lpstr>TERIMA KASIH</vt:lpstr>
      <vt:lpstr>FAQ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TAMAT SEKIAN TERIMA KASIH</vt:lpstr>
      <vt:lpstr>PowerPoint Presentation</vt:lpstr>
    </vt:vector>
  </TitlesOfParts>
  <Company>JABATAN PERKHIDMATAN AWAM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PANDUAN MEWUJUDKAN SEARCH COMMITTEE  DAN PELAN PENGGANTIAN  (SUCCESSION PLANNING) DI KEMENTERIAN</dc:title>
  <dc:creator>BAHAGIAN PERKHIDMATAN</dc:creator>
  <cp:lastModifiedBy>User</cp:lastModifiedBy>
  <cp:revision>233</cp:revision>
  <cp:lastPrinted>2015-10-28T01:08:31Z</cp:lastPrinted>
  <dcterms:created xsi:type="dcterms:W3CDTF">2010-04-07T00:43:04Z</dcterms:created>
  <dcterms:modified xsi:type="dcterms:W3CDTF">2017-10-23T05:29:38Z</dcterms:modified>
</cp:coreProperties>
</file>